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
  </p:notesMasterIdLst>
  <p:sldIdLst>
    <p:sldId id="256" r:id="rId2"/>
    <p:sldId id="257" r:id="rId3"/>
    <p:sldId id="258" r:id="rId4"/>
    <p:sldId id="259" r:id="rId5"/>
  </p:sldIdLst>
  <p:sldSz cx="9144000" cy="5143500" type="screen16x9"/>
  <p:notesSz cx="6858000" cy="9144000"/>
  <p:embeddedFontLst>
    <p:embeddedFont>
      <p:font typeface="Roboto" panose="02000000000000000000" pitchFamily="2" charset="0"/>
      <p:regular r:id="rId7"/>
      <p:bold r:id="rId8"/>
      <p:italic r:id="rId9"/>
      <p:boldItalic r:id="rId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3"/>
  </p:normalViewPr>
  <p:slideViewPr>
    <p:cSldViewPr snapToGrid="0">
      <p:cViewPr varScale="1">
        <p:scale>
          <a:sx n="156" d="100"/>
          <a:sy n="156" d="100"/>
        </p:scale>
        <p:origin x="360"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dda56ae14_0_1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dda56ae14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5dda56ae14_0_1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5dda56ae14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dda56ae14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dda56ae14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Migration to Canada</a:t>
            </a:r>
            <a:endParaRPr/>
          </a:p>
        </p:txBody>
      </p:sp>
      <p:sp>
        <p:nvSpPr>
          <p:cNvPr id="86" name="Google Shape;86;p13"/>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By Hugo Pitta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92" name="Google Shape;92;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 sz="2000"/>
              <a:t>My idea was to create an immigration to Canada study based by the PR assignments gave by the Canada Government since 2015, and use the Google News API to find connections how people are leaving their countries to come to Canada. I know why i came but i want to understand the most of people motivation by Data. The PR assignments Data is in the Government Open Data portal and it's CSV or Excel File.</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Technologies and Tools</a:t>
            </a:r>
            <a:endParaRPr/>
          </a:p>
        </p:txBody>
      </p:sp>
      <p:sp>
        <p:nvSpPr>
          <p:cNvPr id="98" name="Google Shape;98;p1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PySPark with Zepl (Failed don't use that *&amp;(*&amp;(%$)</a:t>
            </a:r>
            <a:endParaRPr sz="2000"/>
          </a:p>
          <a:p>
            <a:pPr marL="457200" lvl="0" indent="-355600" algn="l" rtl="0">
              <a:spcBef>
                <a:spcPts val="0"/>
              </a:spcBef>
              <a:spcAft>
                <a:spcPts val="0"/>
              </a:spcAft>
              <a:buSzPts val="2000"/>
              <a:buChar char="-"/>
            </a:pPr>
            <a:r>
              <a:rPr lang="en" sz="2000"/>
              <a:t>PySpark with Jupyter</a:t>
            </a:r>
            <a:endParaRPr sz="2000"/>
          </a:p>
          <a:p>
            <a:pPr marL="457200" lvl="0" indent="-355600" algn="l" rtl="0">
              <a:spcBef>
                <a:spcPts val="0"/>
              </a:spcBef>
              <a:spcAft>
                <a:spcPts val="0"/>
              </a:spcAft>
              <a:buSzPts val="2000"/>
              <a:buChar char="-"/>
            </a:pPr>
            <a:r>
              <a:rPr lang="en" sz="2000"/>
              <a:t>AWS RDS with VPC and a Postgresql</a:t>
            </a:r>
            <a:endParaRPr sz="2000"/>
          </a:p>
          <a:p>
            <a:pPr marL="457200" lvl="0" indent="-355600" algn="l" rtl="0">
              <a:spcBef>
                <a:spcPts val="0"/>
              </a:spcBef>
              <a:spcAft>
                <a:spcPts val="0"/>
              </a:spcAft>
              <a:buSzPts val="2000"/>
              <a:buChar char="-"/>
            </a:pPr>
            <a:r>
              <a:rPr lang="en" sz="2000"/>
              <a:t>PGAdmin 4</a:t>
            </a:r>
            <a:endParaRPr sz="2000"/>
          </a:p>
          <a:p>
            <a:pPr marL="457200" lvl="0" indent="-355600" algn="l" rtl="0">
              <a:spcBef>
                <a:spcPts val="0"/>
              </a:spcBef>
              <a:spcAft>
                <a:spcPts val="0"/>
              </a:spcAft>
              <a:buSzPts val="2000"/>
              <a:buChar char="-"/>
            </a:pPr>
            <a:r>
              <a:rPr lang="en" sz="2000"/>
              <a:t>Python Flask</a:t>
            </a:r>
            <a:endParaRPr sz="2000"/>
          </a:p>
          <a:p>
            <a:pPr marL="457200" lvl="0" indent="-355600" algn="l" rtl="0">
              <a:spcBef>
                <a:spcPts val="0"/>
              </a:spcBef>
              <a:spcAft>
                <a:spcPts val="0"/>
              </a:spcAft>
              <a:buSzPts val="2000"/>
              <a:buChar char="-"/>
            </a:pPr>
            <a:r>
              <a:rPr lang="en" sz="2000"/>
              <a:t>Metabase</a:t>
            </a:r>
            <a:endParaRPr sz="2000"/>
          </a:p>
          <a:p>
            <a:pPr marL="457200" lvl="0" indent="-355600" algn="l" rtl="0">
              <a:spcBef>
                <a:spcPts val="0"/>
              </a:spcBef>
              <a:spcAft>
                <a:spcPts val="0"/>
              </a:spcAft>
              <a:buSzPts val="2000"/>
              <a:buChar char="-"/>
            </a:pPr>
            <a:r>
              <a:rPr lang="en" sz="2000"/>
              <a:t>HTML (Incomplete)</a:t>
            </a:r>
            <a:endParaRPr sz="2000"/>
          </a:p>
          <a:p>
            <a:pPr marL="457200" lvl="0" indent="-355600" algn="l" rtl="0">
              <a:spcBef>
                <a:spcPts val="0"/>
              </a:spcBef>
              <a:spcAft>
                <a:spcPts val="0"/>
              </a:spcAft>
              <a:buSzPts val="2000"/>
              <a:buChar char="-"/>
            </a:pPr>
            <a:r>
              <a:rPr lang="en" sz="2000"/>
              <a:t>CSS and Bootstrap (Incomplete)</a:t>
            </a:r>
            <a:endParaRPr sz="2000"/>
          </a:p>
          <a:p>
            <a:pPr marL="457200" lvl="0" indent="-355600" algn="l" rtl="0">
              <a:spcBef>
                <a:spcPts val="0"/>
              </a:spcBef>
              <a:spcAft>
                <a:spcPts val="0"/>
              </a:spcAft>
              <a:buSzPts val="2000"/>
              <a:buChar char="-"/>
            </a:pPr>
            <a:r>
              <a:rPr lang="en" sz="2000"/>
              <a:t>Javascript (Incomplete)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Difficulties</a:t>
            </a:r>
            <a:endParaRPr/>
          </a:p>
        </p:txBody>
      </p:sp>
      <p:sp>
        <p:nvSpPr>
          <p:cNvPr id="104" name="Google Shape;104;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74650" algn="just" rtl="0">
              <a:spcBef>
                <a:spcPts val="0"/>
              </a:spcBef>
              <a:spcAft>
                <a:spcPts val="0"/>
              </a:spcAft>
              <a:buSzPts val="2300"/>
              <a:buChar char="-"/>
            </a:pPr>
            <a:r>
              <a:rPr lang="en" sz="2300" dirty="0" err="1"/>
              <a:t>Zepl</a:t>
            </a:r>
            <a:r>
              <a:rPr lang="en" sz="2300" dirty="0"/>
              <a:t> support doesn't work</a:t>
            </a:r>
            <a:endParaRPr sz="2300" dirty="0"/>
          </a:p>
          <a:p>
            <a:pPr marL="457200" lvl="0" indent="-374650" algn="just" rtl="0">
              <a:spcBef>
                <a:spcPts val="0"/>
              </a:spcBef>
              <a:spcAft>
                <a:spcPts val="0"/>
              </a:spcAft>
              <a:buSzPts val="2300"/>
              <a:buChar char="-"/>
            </a:pPr>
            <a:r>
              <a:rPr lang="en" sz="2300" dirty="0"/>
              <a:t>I took a long time trying to fix the errors</a:t>
            </a:r>
            <a:endParaRPr sz="2300" dirty="0"/>
          </a:p>
          <a:p>
            <a:pPr marL="457200" lvl="0" indent="-374650" algn="just" rtl="0">
              <a:spcBef>
                <a:spcPts val="0"/>
              </a:spcBef>
              <a:spcAft>
                <a:spcPts val="0"/>
              </a:spcAft>
              <a:buSzPts val="2300"/>
              <a:buChar char="-"/>
            </a:pPr>
            <a:r>
              <a:rPr lang="en" sz="2300" dirty="0"/>
              <a:t>To create my own </a:t>
            </a:r>
            <a:r>
              <a:rPr lang="en" sz="2300"/>
              <a:t>website </a:t>
            </a:r>
            <a:r>
              <a:rPr lang="en" sz="2300" dirty="0"/>
              <a:t>I</a:t>
            </a:r>
            <a:r>
              <a:rPr lang="en" sz="2300"/>
              <a:t> </a:t>
            </a:r>
            <a:r>
              <a:rPr lang="en" sz="2300" dirty="0"/>
              <a:t>need to learn Python D</a:t>
            </a:r>
            <a:r>
              <a:rPr lang="en-CA" sz="2300" dirty="0"/>
              <a:t>j</a:t>
            </a:r>
            <a:r>
              <a:rPr lang="en" sz="2300" dirty="0" err="1"/>
              <a:t>ango</a:t>
            </a:r>
            <a:r>
              <a:rPr lang="en" sz="2300" dirty="0"/>
              <a:t> or </a:t>
            </a:r>
            <a:r>
              <a:rPr lang="en" sz="2300" dirty="0" err="1"/>
              <a:t>Node.JS</a:t>
            </a:r>
            <a:r>
              <a:rPr lang="en" sz="2300" dirty="0"/>
              <a:t> because my graphs to be embedded in HTML need that environment and </a:t>
            </a:r>
            <a:r>
              <a:rPr lang="en-CA" sz="2300" dirty="0"/>
              <a:t>I</a:t>
            </a:r>
            <a:r>
              <a:rPr lang="en" sz="2300" dirty="0"/>
              <a:t> didn't have time for a new learn unfortunately.</a:t>
            </a:r>
            <a:endParaRPr sz="2300" dirty="0"/>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181</Words>
  <Application>Microsoft Macintosh PowerPoint</Application>
  <PresentationFormat>On-screen Show (16:9)</PresentationFormat>
  <Paragraphs>18</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Roboto</vt:lpstr>
      <vt:lpstr>Geometric</vt:lpstr>
      <vt:lpstr>Migration to Canada</vt:lpstr>
      <vt:lpstr>Introduction</vt:lpstr>
      <vt:lpstr>Technologies and Tools</vt:lpstr>
      <vt:lpstr>Difficulties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Migration to Canada</dc:title>
  <cp:lastModifiedBy>Hugo Pitta</cp:lastModifiedBy>
  <cp:revision>1</cp:revision>
  <dcterms:modified xsi:type="dcterms:W3CDTF">2019-07-20T00:49:30Z</dcterms:modified>
</cp:coreProperties>
</file>