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EBEF6-B7C9-2F4D-9B6C-4244EF50B8F3}" v="4" dt="2021-02-12T18:58:17.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7"/>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F737-F1E6-764D-8603-6FD520384C0C}"/>
              </a:ext>
            </a:extLst>
          </p:cNvPr>
          <p:cNvSpPr>
            <a:spLocks noGrp="1"/>
          </p:cNvSpPr>
          <p:nvPr>
            <p:ph type="ctrTitle"/>
          </p:nvPr>
        </p:nvSpPr>
        <p:spPr/>
        <p:txBody>
          <a:bodyPr/>
          <a:lstStyle/>
          <a:p>
            <a:r>
              <a:rPr lang="tr-TR" dirty="0"/>
              <a:t>Bal: </a:t>
            </a:r>
            <a:r>
              <a:rPr lang="tr-TR" dirty="0" err="1"/>
              <a:t>Budget</a:t>
            </a:r>
            <a:r>
              <a:rPr lang="en-US" dirty="0"/>
              <a:t> austerity </a:t>
            </a:r>
            <a:r>
              <a:rPr lang="tr-TR" dirty="0"/>
              <a:t>layout</a:t>
            </a:r>
            <a:endParaRPr lang="en-TR" dirty="0"/>
          </a:p>
        </p:txBody>
      </p:sp>
      <p:sp>
        <p:nvSpPr>
          <p:cNvPr id="3" name="Subtitle 2">
            <a:extLst>
              <a:ext uri="{FF2B5EF4-FFF2-40B4-BE49-F238E27FC236}">
                <a16:creationId xmlns:a16="http://schemas.microsoft.com/office/drawing/2014/main" id="{EE6AF3B9-BCE6-F64A-99A9-AA4D0FC04B8E}"/>
              </a:ext>
            </a:extLst>
          </p:cNvPr>
          <p:cNvSpPr>
            <a:spLocks noGrp="1"/>
          </p:cNvSpPr>
          <p:nvPr>
            <p:ph type="subTitle" idx="1"/>
          </p:nvPr>
        </p:nvSpPr>
        <p:spPr/>
        <p:txBody>
          <a:bodyPr/>
          <a:lstStyle/>
          <a:p>
            <a:r>
              <a:rPr lang="tr-TR" dirty="0"/>
              <a:t>Projeyi yapanlar:</a:t>
            </a:r>
          </a:p>
          <a:p>
            <a:r>
              <a:rPr lang="tr-TR" dirty="0"/>
              <a:t>Gülnisa yıldırım</a:t>
            </a:r>
          </a:p>
          <a:p>
            <a:r>
              <a:rPr lang="tr-TR" dirty="0"/>
              <a:t>Mert aksu</a:t>
            </a:r>
            <a:endParaRPr lang="en-TR" dirty="0"/>
          </a:p>
        </p:txBody>
      </p:sp>
    </p:spTree>
    <p:extLst>
      <p:ext uri="{BB962C8B-B14F-4D97-AF65-F5344CB8AC3E}">
        <p14:creationId xmlns:p14="http://schemas.microsoft.com/office/powerpoint/2010/main" val="280356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659F-6BF2-844C-B281-30856A400BD2}"/>
              </a:ext>
            </a:extLst>
          </p:cNvPr>
          <p:cNvSpPr>
            <a:spLocks noGrp="1"/>
          </p:cNvSpPr>
          <p:nvPr>
            <p:ph type="title"/>
          </p:nvPr>
        </p:nvSpPr>
        <p:spPr/>
        <p:txBody>
          <a:bodyPr/>
          <a:lstStyle/>
          <a:p>
            <a:r>
              <a:rPr lang="en-US" dirty="0" err="1"/>
              <a:t>Tasarrufa</a:t>
            </a:r>
            <a:r>
              <a:rPr lang="en-US" dirty="0"/>
              <a:t> </a:t>
            </a:r>
            <a:r>
              <a:rPr lang="en-US" dirty="0" err="1"/>
              <a:t>odaklaniyoruz</a:t>
            </a:r>
            <a:endParaRPr lang="en-TR" dirty="0"/>
          </a:p>
        </p:txBody>
      </p:sp>
      <p:sp>
        <p:nvSpPr>
          <p:cNvPr id="3" name="Content Placeholder 2">
            <a:extLst>
              <a:ext uri="{FF2B5EF4-FFF2-40B4-BE49-F238E27FC236}">
                <a16:creationId xmlns:a16="http://schemas.microsoft.com/office/drawing/2014/main" id="{BF58AE4A-8CD0-4148-A210-3561509C3B4F}"/>
              </a:ext>
            </a:extLst>
          </p:cNvPr>
          <p:cNvSpPr>
            <a:spLocks noGrp="1"/>
          </p:cNvSpPr>
          <p:nvPr>
            <p:ph idx="1"/>
          </p:nvPr>
        </p:nvSpPr>
        <p:spPr>
          <a:xfrm>
            <a:off x="0" y="2065867"/>
            <a:ext cx="11614068" cy="3649133"/>
          </a:xfrm>
        </p:spPr>
        <p:txBody>
          <a:bodyPr/>
          <a:lstStyle/>
          <a:p>
            <a:r>
              <a:rPr lang="tr-TR" dirty="0"/>
              <a:t>PROJENİN AMACI: Tasarrufa yönlendirerek sürdürebilir yaşamı sağlamak</a:t>
            </a:r>
          </a:p>
          <a:p>
            <a:r>
              <a:rPr lang="tr-TR" dirty="0"/>
              <a:t>PROJE YÖNTEMİ: BAL(Budget </a:t>
            </a:r>
            <a:r>
              <a:rPr lang="tr-TR" dirty="0" err="1"/>
              <a:t>Austerity</a:t>
            </a:r>
            <a:r>
              <a:rPr lang="tr-TR" dirty="0"/>
              <a:t> Layout) bir çeşit hesap makinesi işlevi görüyor. Aylık yaptığınız harcamaların dağılımını gösteren aynı zamanda tasarruf yapmak istediğimiz alanı seçebildiğimiz ve eğer hedefimize ulaşırsak site içi </a:t>
            </a:r>
            <a:r>
              <a:rPr lang="tr-TR" dirty="0" err="1"/>
              <a:t>coinlerle</a:t>
            </a:r>
            <a:r>
              <a:rPr lang="tr-TR" dirty="0"/>
              <a:t> motive eden ayrıca o </a:t>
            </a:r>
            <a:r>
              <a:rPr lang="tr-TR" dirty="0" err="1"/>
              <a:t>coinleri</a:t>
            </a:r>
            <a:r>
              <a:rPr lang="tr-TR" dirty="0"/>
              <a:t> topladıktan sonra onlarla sürdürebilir ürünler almamızı sağlayan bir </a:t>
            </a:r>
            <a:r>
              <a:rPr lang="tr-TR" dirty="0" err="1"/>
              <a:t>websitedir</a:t>
            </a:r>
            <a:r>
              <a:rPr lang="tr-TR" dirty="0"/>
              <a:t>.</a:t>
            </a:r>
            <a:endParaRPr lang="en-TR" dirty="0"/>
          </a:p>
        </p:txBody>
      </p:sp>
    </p:spTree>
    <p:extLst>
      <p:ext uri="{BB962C8B-B14F-4D97-AF65-F5344CB8AC3E}">
        <p14:creationId xmlns:p14="http://schemas.microsoft.com/office/powerpoint/2010/main" val="46026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7745CD-2DC0-FE49-8AED-D3B658BECD8E}"/>
              </a:ext>
            </a:extLst>
          </p:cNvPr>
          <p:cNvSpPr>
            <a:spLocks noGrp="1"/>
          </p:cNvSpPr>
          <p:nvPr>
            <p:ph type="title"/>
          </p:nvPr>
        </p:nvSpPr>
        <p:spPr>
          <a:xfrm>
            <a:off x="1030287" y="5401733"/>
            <a:ext cx="10131425" cy="1456267"/>
          </a:xfrm>
        </p:spPr>
        <p:txBody>
          <a:bodyPr/>
          <a:lstStyle/>
          <a:p>
            <a:r>
              <a:rPr lang="tr-TR" dirty="0"/>
              <a:t>Web sitesinin asgari ürün halinden bir görüntü</a:t>
            </a:r>
          </a:p>
        </p:txBody>
      </p:sp>
      <p:pic>
        <p:nvPicPr>
          <p:cNvPr id="5" name="İçerik Yer Tutucusu 4">
            <a:extLst>
              <a:ext uri="{FF2B5EF4-FFF2-40B4-BE49-F238E27FC236}">
                <a16:creationId xmlns:a16="http://schemas.microsoft.com/office/drawing/2014/main" id="{AD77FC50-57AB-4A46-8B3C-9557756D7DBE}"/>
              </a:ext>
            </a:extLst>
          </p:cNvPr>
          <p:cNvPicPr>
            <a:picLocks noGrp="1" noChangeAspect="1"/>
          </p:cNvPicPr>
          <p:nvPr>
            <p:ph idx="1"/>
          </p:nvPr>
        </p:nvPicPr>
        <p:blipFill>
          <a:blip r:embed="rId2"/>
          <a:stretch>
            <a:fillRect/>
          </a:stretch>
        </p:blipFill>
        <p:spPr>
          <a:xfrm>
            <a:off x="1487486" y="0"/>
            <a:ext cx="9217026" cy="5506509"/>
          </a:xfrm>
        </p:spPr>
      </p:pic>
    </p:spTree>
    <p:extLst>
      <p:ext uri="{BB962C8B-B14F-4D97-AF65-F5344CB8AC3E}">
        <p14:creationId xmlns:p14="http://schemas.microsoft.com/office/powerpoint/2010/main" val="363034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EF2474-9C14-0B49-9508-49478A073A64}"/>
              </a:ext>
            </a:extLst>
          </p:cNvPr>
          <p:cNvSpPr>
            <a:spLocks noGrp="1"/>
          </p:cNvSpPr>
          <p:nvPr>
            <p:ph type="title"/>
          </p:nvPr>
        </p:nvSpPr>
        <p:spPr/>
        <p:txBody>
          <a:bodyPr/>
          <a:lstStyle/>
          <a:p>
            <a:r>
              <a:rPr lang="tr-TR" dirty="0"/>
              <a:t>sorunlar</a:t>
            </a:r>
          </a:p>
        </p:txBody>
      </p:sp>
      <p:sp>
        <p:nvSpPr>
          <p:cNvPr id="3" name="İçerik Yer Tutucusu 2">
            <a:extLst>
              <a:ext uri="{FF2B5EF4-FFF2-40B4-BE49-F238E27FC236}">
                <a16:creationId xmlns:a16="http://schemas.microsoft.com/office/drawing/2014/main" id="{E4D71DA0-02EA-DB49-946E-43D704C955A6}"/>
              </a:ext>
            </a:extLst>
          </p:cNvPr>
          <p:cNvSpPr>
            <a:spLocks noGrp="1"/>
          </p:cNvSpPr>
          <p:nvPr>
            <p:ph idx="1"/>
          </p:nvPr>
        </p:nvSpPr>
        <p:spPr/>
        <p:txBody>
          <a:bodyPr/>
          <a:lstStyle/>
          <a:p>
            <a:r>
              <a:rPr lang="tr-TR" dirty="0"/>
              <a:t>Dünya sorunu haline gelen çevre kirliliği ve tüketim çılgınlığı başlıkları altında birçok çalışma yapılmakta ama insanların bireyselde </a:t>
            </a:r>
            <a:r>
              <a:rPr lang="tr-TR" dirty="0" err="1"/>
              <a:t>minimalist</a:t>
            </a:r>
            <a:r>
              <a:rPr lang="tr-TR" dirty="0"/>
              <a:t> yaşama alışıp daha sonra toplumsal değişikliklere gitmesi daha önemli ve verimli bir adım olur bizce. Bu misyonla düşünerek bireylerin harcamalarının dağılımını gördüğü ve nereye ne kadar harcadığının datasını tek panelde sunan bir site hayal ettik.</a:t>
            </a:r>
          </a:p>
        </p:txBody>
      </p:sp>
    </p:spTree>
    <p:extLst>
      <p:ext uri="{BB962C8B-B14F-4D97-AF65-F5344CB8AC3E}">
        <p14:creationId xmlns:p14="http://schemas.microsoft.com/office/powerpoint/2010/main" val="22535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C181A-13C4-DA4C-82B3-879293A8A6BC}"/>
              </a:ext>
            </a:extLst>
          </p:cNvPr>
          <p:cNvSpPr>
            <a:spLocks noGrp="1"/>
          </p:cNvSpPr>
          <p:nvPr>
            <p:ph type="title"/>
          </p:nvPr>
        </p:nvSpPr>
        <p:spPr/>
        <p:txBody>
          <a:bodyPr/>
          <a:lstStyle/>
          <a:p>
            <a:r>
              <a:rPr lang="tr-TR" dirty="0"/>
              <a:t>sürdürebilirlik</a:t>
            </a:r>
          </a:p>
        </p:txBody>
      </p:sp>
      <p:sp>
        <p:nvSpPr>
          <p:cNvPr id="3" name="İçerik Yer Tutucusu 2">
            <a:extLst>
              <a:ext uri="{FF2B5EF4-FFF2-40B4-BE49-F238E27FC236}">
                <a16:creationId xmlns:a16="http://schemas.microsoft.com/office/drawing/2014/main" id="{B7469A7A-A036-0D4F-AB7A-13DDB62FB7A8}"/>
              </a:ext>
            </a:extLst>
          </p:cNvPr>
          <p:cNvSpPr>
            <a:spLocks noGrp="1"/>
          </p:cNvSpPr>
          <p:nvPr>
            <p:ph idx="1"/>
          </p:nvPr>
        </p:nvSpPr>
        <p:spPr/>
        <p:txBody>
          <a:bodyPr/>
          <a:lstStyle/>
          <a:p>
            <a:r>
              <a:rPr lang="tr-TR" dirty="0"/>
              <a:t>Bu datalar üzerinde değişikliğe gitmek isterse ve bunun için motivasyona ihtiyacı varsa onu da sağlamak adına tasarruf yapmayı planladığı alanda tasarruf yaparsa site içi </a:t>
            </a:r>
            <a:r>
              <a:rPr lang="tr-TR" dirty="0" err="1"/>
              <a:t>coinlerle</a:t>
            </a:r>
            <a:r>
              <a:rPr lang="tr-TR" dirty="0"/>
              <a:t> onu heveslendirmek istedik.</a:t>
            </a:r>
          </a:p>
          <a:p>
            <a:r>
              <a:rPr lang="tr-TR" dirty="0"/>
              <a:t>Bu duruma ek olarak o </a:t>
            </a:r>
            <a:r>
              <a:rPr lang="tr-TR" dirty="0" err="1"/>
              <a:t>coinlerle</a:t>
            </a:r>
            <a:r>
              <a:rPr lang="tr-TR" dirty="0"/>
              <a:t> sürdürebilir ürünler alabileceği bir alt site olabileceğini düşündük. Bu şekilde gelir elde ederken aynı zamanda sürdürebilirliğe bir katkı sağlayabileceğimizi düşündük.</a:t>
            </a:r>
          </a:p>
        </p:txBody>
      </p:sp>
    </p:spTree>
    <p:extLst>
      <p:ext uri="{BB962C8B-B14F-4D97-AF65-F5344CB8AC3E}">
        <p14:creationId xmlns:p14="http://schemas.microsoft.com/office/powerpoint/2010/main" val="387654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436B80-E64B-E047-B693-96412109D2CE}"/>
              </a:ext>
            </a:extLst>
          </p:cNvPr>
          <p:cNvSpPr>
            <a:spLocks noGrp="1"/>
          </p:cNvSpPr>
          <p:nvPr>
            <p:ph type="title"/>
          </p:nvPr>
        </p:nvSpPr>
        <p:spPr/>
        <p:txBody>
          <a:bodyPr/>
          <a:lstStyle/>
          <a:p>
            <a:r>
              <a:rPr lang="tr-TR" dirty="0"/>
              <a:t>İzlediğiniz için teşekkürler</a:t>
            </a:r>
          </a:p>
        </p:txBody>
      </p:sp>
      <p:pic>
        <p:nvPicPr>
          <p:cNvPr id="5" name="İçerik Yer Tutucusu 4" descr="bitki içeren bir resim&#10;&#10;Açıklama otomatik olarak oluşturuldu">
            <a:extLst>
              <a:ext uri="{FF2B5EF4-FFF2-40B4-BE49-F238E27FC236}">
                <a16:creationId xmlns:a16="http://schemas.microsoft.com/office/drawing/2014/main" id="{207E465A-38D7-6D47-8264-B04AC0C066F5}"/>
              </a:ext>
            </a:extLst>
          </p:cNvPr>
          <p:cNvPicPr>
            <a:picLocks noGrp="1" noChangeAspect="1"/>
          </p:cNvPicPr>
          <p:nvPr>
            <p:ph idx="1"/>
          </p:nvPr>
        </p:nvPicPr>
        <p:blipFill>
          <a:blip r:embed="rId2"/>
          <a:stretch>
            <a:fillRect/>
          </a:stretch>
        </p:blipFill>
        <p:spPr>
          <a:xfrm>
            <a:off x="3211512" y="2956719"/>
            <a:ext cx="5080000" cy="2019300"/>
          </a:xfrm>
        </p:spPr>
      </p:pic>
    </p:spTree>
    <p:extLst>
      <p:ext uri="{BB962C8B-B14F-4D97-AF65-F5344CB8AC3E}">
        <p14:creationId xmlns:p14="http://schemas.microsoft.com/office/powerpoint/2010/main" val="981103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196</Words>
  <Application>Microsoft Macintosh PowerPoint</Application>
  <PresentationFormat>Geniş ekran</PresentationFormat>
  <Paragraphs>14</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Calibri</vt:lpstr>
      <vt:lpstr>Calibri Light</vt:lpstr>
      <vt:lpstr>Celestial</vt:lpstr>
      <vt:lpstr>Bal: Budget austerity layout</vt:lpstr>
      <vt:lpstr>Tasarrufa odaklaniyoruz</vt:lpstr>
      <vt:lpstr>Web sitesinin asgari ürün halinden bir görüntü</vt:lpstr>
      <vt:lpstr>sorunlar</vt:lpstr>
      <vt:lpstr>sürdürebilirlik</vt:lpstr>
      <vt:lpstr>İzlediğiniz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 Budget austerity layout</dc:title>
  <dc:creator>GULNISA YILDIRIM</dc:creator>
  <cp:lastModifiedBy>GULNISA YILDIRIM</cp:lastModifiedBy>
  <cp:revision>2</cp:revision>
  <dcterms:created xsi:type="dcterms:W3CDTF">2021-02-12T17:30:29Z</dcterms:created>
  <dcterms:modified xsi:type="dcterms:W3CDTF">2021-02-12T19:00:09Z</dcterms:modified>
</cp:coreProperties>
</file>