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6" r:id="rId4"/>
    <p:sldId id="273" r:id="rId5"/>
    <p:sldId id="258" r:id="rId6"/>
    <p:sldId id="269" r:id="rId7"/>
    <p:sldId id="270" r:id="rId8"/>
    <p:sldId id="27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2C94D-A6D1-4E2E-B2F1-5683BCB4E132}" type="datetimeFigureOut">
              <a:rPr lang="bg-BG" smtClean="0"/>
              <a:t>2.7.2019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A5812-5FD1-487A-B892-BC5CAE9A69B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642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5AEC-FDA2-4072-98FD-D6ACDBA65C84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28AE-5D3A-4870-9886-630E6E2049B2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0123-4344-4F64-B932-3DADBF4B774E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A33A-D95E-40D3-BD77-9B19A7B2A1F6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4865-A03A-4F1A-9689-0A56ED12DB67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90E1-B80A-4B8E-B48F-69FEE3386858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678A-943E-453A-9383-8C26B1940057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EDA9-9E8B-4931-8807-EACBB57D16E3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52D2-A6C0-4740-A5BA-EAD6C079BA52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DE13-8B15-4AAE-82C0-BF203C154AAA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6F76-62F3-4CAE-BAAB-37D1D7A3BDE1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43DF-C9AB-4618-92DC-6057A815BDEF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0826-256D-4718-8DBB-2A4AAB0F4CFF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B63F-9901-4470-913F-486BE13D5AAD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2C02-EBC5-4BA8-9ADA-4C73AE8194CE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3763-5E86-4C4F-A89E-7E20031F0D77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0F35-C6B2-46E6-B3C5-46E36E37C8B9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FC21E65-7002-4E2A-9F20-2AF367AB5EB5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18C9D-B6C7-4648-8FC6-ACC465FBC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tool</a:t>
            </a:r>
            <a:endParaRPr lang="bg-BG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6E978-335D-4406-BDCC-6DFB115EB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bg-B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Димитър Ганичев, 61976</a:t>
            </a:r>
          </a:p>
          <a:p>
            <a:pPr algn="ctr">
              <a:lnSpc>
                <a:spcPct val="90000"/>
              </a:lnSpc>
            </a:pPr>
            <a:r>
              <a:rPr lang="bg-B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Христо Райдовски, 62016</a:t>
            </a:r>
          </a:p>
          <a:p>
            <a:pPr algn="ctr">
              <a:lnSpc>
                <a:spcPct val="90000"/>
              </a:lnSpc>
            </a:pPr>
            <a:r>
              <a:rPr lang="bg-B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Марио петров, 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71565</a:t>
            </a:r>
            <a:endParaRPr lang="bg-BG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2F833-21FB-4AEE-B2BA-9549AABC6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0512" y="6355080"/>
            <a:ext cx="838199" cy="301752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fld id="{D57F1E4F-1CFF-5643-939E-02111984F565}" type="slidenum">
              <a:rPr lang="en-US" sz="1400">
                <a:solidFill>
                  <a:schemeClr val="bg1">
                    <a:alpha val="60000"/>
                  </a:schemeClr>
                </a:solidFill>
              </a:rPr>
              <a:pPr algn="l"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 sz="1400">
              <a:solidFill>
                <a:schemeClr val="bg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07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43BCB-BB08-4A06-B538-CF5FE961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608" y="2568937"/>
            <a:ext cx="9404723" cy="1400530"/>
          </a:xfrm>
        </p:spPr>
        <p:txBody>
          <a:bodyPr/>
          <a:lstStyle/>
          <a:p>
            <a:pPr algn="ctr"/>
            <a:r>
              <a:rPr lang="bg-BG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Благодарим за вниманието!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25A66-F204-4A71-811F-03999D08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36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7ACD0-1F5D-42AD-9AFF-C078C1222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Какво представлява системата?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82E00-FF87-4393-9C30-7DCDD8B67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По-лесно управление на проекти.</a:t>
            </a:r>
          </a:p>
          <a:p>
            <a:pPr marL="0" indent="0">
              <a:buNone/>
            </a:pPr>
            <a:endParaRPr lang="bg-B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По-лесно следене и управление на отделните задачи свързани с проекта.</a:t>
            </a:r>
          </a:p>
          <a:p>
            <a:pPr marL="0" indent="0">
              <a:buNone/>
            </a:pPr>
            <a:endParaRPr lang="bg-B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По-лесно следене на бюджета и разпределението му за отделните задачи и ресурси на проект.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AF5D8-9F12-46B2-A36B-DD12E9783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15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5798-5C79-4CF2-AFCE-82EEC249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потребители в системата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443C5-26CA-403E-80A3-C895A787B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Нерегистриран потребител (Гост)</a:t>
            </a:r>
          </a:p>
          <a:p>
            <a:endParaRPr lang="bg-BG" sz="2800" dirty="0"/>
          </a:p>
          <a:p>
            <a:endParaRPr lang="bg-BG" sz="2800" dirty="0"/>
          </a:p>
          <a:p>
            <a:r>
              <a:rPr lang="bg-BG" sz="2800" dirty="0"/>
              <a:t>Регистриран потребител</a:t>
            </a:r>
          </a:p>
          <a:p>
            <a:endParaRPr lang="bg-BG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D6775-26BD-4499-9DAF-B627EC485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04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6FC21-748F-433F-97CB-CAAC7DF6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Функционални изисквания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31ACE-B123-4C64-985A-2956ACCD5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1" y="1535312"/>
            <a:ext cx="4396338" cy="576262"/>
          </a:xfrm>
        </p:spPr>
        <p:txBody>
          <a:bodyPr/>
          <a:lstStyle/>
          <a:p>
            <a:r>
              <a:rPr lang="bg-BG" dirty="0"/>
              <a:t>Нерегистриран потребител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40CF3-74A3-4DE1-85D1-18D355988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1" y="2313087"/>
            <a:ext cx="4396339" cy="3741738"/>
          </a:xfrm>
        </p:spPr>
        <p:txBody>
          <a:bodyPr>
            <a:normAutofit/>
          </a:bodyPr>
          <a:lstStyle/>
          <a:p>
            <a:r>
              <a:rPr lang="bg-BG" sz="1400" dirty="0"/>
              <a:t>Вход в системата</a:t>
            </a:r>
          </a:p>
          <a:p>
            <a:endParaRPr lang="bg-BG" sz="1400" dirty="0"/>
          </a:p>
          <a:p>
            <a:r>
              <a:rPr lang="bg-BG" sz="1400" dirty="0"/>
              <a:t>Регистрация в системата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BC323-1A8F-478F-A9C6-36C567CD2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64963" y="1365238"/>
            <a:ext cx="4396339" cy="576262"/>
          </a:xfrm>
        </p:spPr>
        <p:txBody>
          <a:bodyPr/>
          <a:lstStyle/>
          <a:p>
            <a:r>
              <a:rPr lang="bg-BG" dirty="0"/>
              <a:t>Регистриран потребител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D05EC-4FE0-44B8-A6F0-12358C0B2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64963" y="2111575"/>
            <a:ext cx="6325776" cy="4144763"/>
          </a:xfrm>
        </p:spPr>
        <p:txBody>
          <a:bodyPr>
            <a:normAutofit/>
          </a:bodyPr>
          <a:lstStyle/>
          <a:p>
            <a:r>
              <a:rPr lang="bg-BG" sz="1500" dirty="0"/>
              <a:t>Вход и регистрация в системата</a:t>
            </a:r>
          </a:p>
          <a:p>
            <a:r>
              <a:rPr lang="bg-BG" sz="1500" dirty="0"/>
              <a:t>Управление на проекти (Добавяне, Редактиране, Изтриване)</a:t>
            </a:r>
          </a:p>
          <a:p>
            <a:r>
              <a:rPr lang="bg-BG" sz="1500" dirty="0"/>
              <a:t>Добавяне на бюджети към създаден проект </a:t>
            </a:r>
          </a:p>
          <a:p>
            <a:r>
              <a:rPr lang="bg-BG" sz="1500" dirty="0"/>
              <a:t>Управление на бюджети (Изтриване, Редактиране)</a:t>
            </a:r>
          </a:p>
          <a:p>
            <a:r>
              <a:rPr lang="bg-BG" sz="1500" dirty="0"/>
              <a:t>Добавяне на ресурси към създаден проект</a:t>
            </a:r>
          </a:p>
          <a:p>
            <a:r>
              <a:rPr lang="bg-BG" sz="1500" dirty="0"/>
              <a:t>Управление на ресурси (Изтриване, Редактиране)</a:t>
            </a:r>
          </a:p>
          <a:p>
            <a:r>
              <a:rPr lang="bg-BG" sz="1500" dirty="0"/>
              <a:t>Добавяне на задачи към създаден проект </a:t>
            </a:r>
          </a:p>
          <a:p>
            <a:r>
              <a:rPr lang="bg-BG" sz="1500" dirty="0"/>
              <a:t>Управление на задачи (Изтриване, Редактиране)</a:t>
            </a:r>
          </a:p>
          <a:p>
            <a:r>
              <a:rPr lang="bg-BG" sz="1500" dirty="0"/>
              <a:t>Свързване на бюджети с конкретни задачи или ресурси</a:t>
            </a:r>
          </a:p>
          <a:p>
            <a:r>
              <a:rPr lang="bg-BG" sz="1400" dirty="0"/>
              <a:t>Преглед на потребителски профил</a:t>
            </a:r>
          </a:p>
          <a:p>
            <a:r>
              <a:rPr lang="bg-BG" sz="1400" dirty="0"/>
              <a:t>Редактиране на потребителкси профил</a:t>
            </a:r>
          </a:p>
          <a:p>
            <a:endParaRPr lang="bg-B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EDDA7-D34F-4768-B708-8629008D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721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3EDF-A5FE-48EF-919E-9C4EB3D3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Нефункционални изисквания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E7099-2370-425A-9EB4-7A002E530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r>
              <a:rPr lang="ru-RU" dirty="0"/>
              <a:t>Използваемост – потребител, който за първи път използва системата, да може да изпълни основните функции за по-малко от 20 минути. </a:t>
            </a:r>
          </a:p>
          <a:p>
            <a:r>
              <a:rPr lang="ru-RU" dirty="0"/>
              <a:t>Производителност – да се поддържат 10 000 потребители, използващи услугата едновременно. </a:t>
            </a:r>
          </a:p>
          <a:p>
            <a:r>
              <a:rPr lang="ru-RU" dirty="0"/>
              <a:t>Сигурност – данните в системата да са защитени от неоторизиран достъп </a:t>
            </a:r>
          </a:p>
          <a:p>
            <a:r>
              <a:rPr lang="ru-RU" dirty="0"/>
              <a:t>Наличността на системата да не е по-малка от 97% </a:t>
            </a:r>
          </a:p>
          <a:p>
            <a:r>
              <a:rPr lang="ru-RU" dirty="0"/>
              <a:t>Производителност - системата да отговаря на всяка потребителска заявка за помалко от 2 секунди </a:t>
            </a:r>
          </a:p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AE0C4-F2E4-41FC-AAC3-E3950C755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79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DA0BB-6170-4DE2-A68E-0C640E52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потребителски случаи (Регистриран потребител)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C4ACF-4A69-4B85-A5DC-9CA0A7CE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11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C447D46F-EBB9-4524-9765-B6C42772A6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6111" y="2027423"/>
            <a:ext cx="5181597" cy="3999168"/>
          </a:xfrm>
        </p:spPr>
      </p:pic>
      <p:pic>
        <p:nvPicPr>
          <p:cNvPr id="13" name="Content Placeholder 12" descr="A close up of a map&#10;&#10;Description automatically generated">
            <a:extLst>
              <a:ext uri="{FF2B5EF4-FFF2-40B4-BE49-F238E27FC236}">
                <a16:creationId xmlns:a16="http://schemas.microsoft.com/office/drawing/2014/main" id="{2E4524D2-3495-449F-9ACF-29C042F47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027423"/>
            <a:ext cx="5165725" cy="3986918"/>
          </a:xfrm>
        </p:spPr>
      </p:pic>
    </p:spTree>
    <p:extLst>
      <p:ext uri="{BB962C8B-B14F-4D97-AF65-F5344CB8AC3E}">
        <p14:creationId xmlns:p14="http://schemas.microsoft.com/office/powerpoint/2010/main" val="407006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BD27-17C4-411D-918F-9454449D1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потребителски случаи (Регистриран потребител)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6A113-86BE-4B44-87B9-AA48023E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43815732-8AF3-4544-8D12-89937C9F0A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75840" y="1853248"/>
            <a:ext cx="6545263" cy="4754493"/>
          </a:xfrm>
        </p:spPr>
      </p:pic>
    </p:spTree>
    <p:extLst>
      <p:ext uri="{BB962C8B-B14F-4D97-AF65-F5344CB8AC3E}">
        <p14:creationId xmlns:p14="http://schemas.microsoft.com/office/powerpoint/2010/main" val="15821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E96D14-4A1B-493C-A5F9-D0246E890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318" y="7620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Демо</a:t>
            </a:r>
            <a:endParaRPr lang="en-US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E4C0E-BB58-4F96-94F9-494E82BE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Content Placeholder 5" descr="A close up of a device&#10;&#10;Description automatically generated">
            <a:extLst>
              <a:ext uri="{FF2B5EF4-FFF2-40B4-BE49-F238E27FC236}">
                <a16:creationId xmlns:a16="http://schemas.microsoft.com/office/drawing/2014/main" id="{EA26830C-F4C7-4426-BCFD-FA38D9D12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1171329"/>
            <a:ext cx="6270662" cy="45148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58785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1C52F-F19C-43C2-99B3-1EA0C23B7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35F583-5035-41B0-8FBC-71B042C4B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998115" y="647698"/>
            <a:ext cx="5562139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89178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248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Ion</vt:lpstr>
      <vt:lpstr>Project management tool</vt:lpstr>
      <vt:lpstr>Какво представлява системата?</vt:lpstr>
      <vt:lpstr>Видове потребители в системата</vt:lpstr>
      <vt:lpstr>Функционални изисквания</vt:lpstr>
      <vt:lpstr>Нефункционални изисквания</vt:lpstr>
      <vt:lpstr>Основни потребителски случаи (Регистриран потребител)</vt:lpstr>
      <vt:lpstr>Основни потребителски случаи (Регистриран потребител)</vt:lpstr>
      <vt:lpstr>Демо</vt:lpstr>
      <vt:lpstr>PowerPoint Presentation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tool</dc:title>
  <dc:creator>Dimitar Ganichev</dc:creator>
  <cp:lastModifiedBy>Dimitar Ganichev</cp:lastModifiedBy>
  <cp:revision>3</cp:revision>
  <dcterms:created xsi:type="dcterms:W3CDTF">2019-07-02T20:27:52Z</dcterms:created>
  <dcterms:modified xsi:type="dcterms:W3CDTF">2019-07-02T20:34:29Z</dcterms:modified>
</cp:coreProperties>
</file>