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43" r:id="rId2"/>
  </p:sldMasterIdLst>
  <p:sldIdLst>
    <p:sldId id="256" r:id="rId3"/>
    <p:sldId id="258" r:id="rId4"/>
    <p:sldId id="262" r:id="rId5"/>
    <p:sldId id="263" r:id="rId6"/>
    <p:sldId id="259" r:id="rId7"/>
    <p:sldId id="265" r:id="rId8"/>
    <p:sldId id="264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EC743F4-8769-40B4-85DF-6CB8DE9F66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63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276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41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490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873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4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619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20ADA22-99ED-4E5B-B008-02CD0483E2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D8DDD6B-B035-446A-A9A5-7898AD4B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52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A22-99ED-4E5B-B008-02CD0483E2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DD6B-B035-446A-A9A5-7898AD4B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4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68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A22-99ED-4E5B-B008-02CD0483E2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DD6B-B035-446A-A9A5-7898AD4B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6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A22-99ED-4E5B-B008-02CD0483E2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DD6B-B035-446A-A9A5-7898AD4B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36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A22-99ED-4E5B-B008-02CD0483E2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DD6B-B035-446A-A9A5-7898AD4B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58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A22-99ED-4E5B-B008-02CD0483E2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DD6B-B035-446A-A9A5-7898AD4B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20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A22-99ED-4E5B-B008-02CD0483E2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DD6B-B035-446A-A9A5-7898AD4B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570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A22-99ED-4E5B-B008-02CD0483E2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DD6B-B035-446A-A9A5-7898AD4B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A22-99ED-4E5B-B008-02CD0483E2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DD6B-B035-446A-A9A5-7898AD4B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12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A22-99ED-4E5B-B008-02CD0483E2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DD6B-B035-446A-A9A5-7898AD4B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053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A22-99ED-4E5B-B008-02CD0483E2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DD6B-B035-446A-A9A5-7898AD4B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23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A22-99ED-4E5B-B008-02CD0483E2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DD6B-B035-446A-A9A5-7898AD4B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19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A22-99ED-4E5B-B008-02CD0483E2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DD6B-B035-446A-A9A5-7898AD4B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9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A22-99ED-4E5B-B008-02CD0483E2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DD6B-B035-446A-A9A5-7898AD4B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614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A22-99ED-4E5B-B008-02CD0483E2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DD6B-B035-446A-A9A5-7898AD4B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57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20ADA22-99ED-4E5B-B008-02CD0483E2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DD6B-B035-446A-A9A5-7898AD4B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354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20ADA22-99ED-4E5B-B008-02CD0483E2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DD6B-B035-446A-A9A5-7898AD4B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11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4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68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0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C743F4-8769-40B4-85DF-6CB8DE9F66A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3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20ADA22-99ED-4E5B-B008-02CD0483E2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D8DDD6B-B035-446A-A9A5-7898AD4B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hrossreed" TargetMode="External"/><Relationship Id="rId2" Type="http://schemas.openxmlformats.org/officeDocument/2006/relationships/hyperlink" Target="mailto:chicagodataprofessionals@gmail.com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rreed2000/DBATools_SQLServer_Migration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310" y="4014787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err="1">
                <a:cs typeface="Calibri Light"/>
              </a:rPr>
              <a:t>DBATools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6537" y="4014787"/>
            <a:ext cx="4451347" cy="172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Migrating Database Servers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5B7E7-E048-4589-6AC3-351190752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21" r="-2" b="20743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EF24-8C0C-4CE2-A7F5-0BBC2B4A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About 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71E23-664E-49AA-AEF1-23961D62A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 lnSpcReduction="10000"/>
          </a:bodyPr>
          <a:lstStyle/>
          <a:p>
            <a:r>
              <a:rPr lang="en-US" sz="1700"/>
              <a:t> DBA for over 20 Years </a:t>
            </a:r>
            <a:br>
              <a:rPr lang="en-US" sz="1700"/>
            </a:br>
            <a:r>
              <a:rPr lang="en-US" sz="1700"/>
              <a:t>SQL Server (since 6.5),</a:t>
            </a:r>
            <a:br>
              <a:rPr lang="en-US" sz="1700"/>
            </a:br>
            <a:r>
              <a:rPr lang="en-US" sz="1700"/>
              <a:t> PostgreSQL, DB2</a:t>
            </a:r>
          </a:p>
          <a:p>
            <a:r>
              <a:rPr lang="en-US" sz="1700"/>
              <a:t>Developer prior to </a:t>
            </a:r>
            <a:br>
              <a:rPr lang="en-US" sz="1700"/>
            </a:br>
            <a:r>
              <a:rPr lang="en-US" sz="1700"/>
              <a:t>being a DBA</a:t>
            </a:r>
          </a:p>
          <a:p>
            <a:r>
              <a:rPr lang="en-US" sz="1700"/>
              <a:t>Lead Database Administrator </a:t>
            </a:r>
            <a:br>
              <a:rPr lang="en-US" sz="1700"/>
            </a:br>
            <a:r>
              <a:rPr lang="en-US" sz="1700"/>
              <a:t>for The OCC. </a:t>
            </a:r>
          </a:p>
          <a:p>
            <a:r>
              <a:rPr lang="en-US" sz="1700" err="1"/>
              <a:t>CO-Leader</a:t>
            </a:r>
            <a:r>
              <a:rPr lang="en-US" sz="1700"/>
              <a:t> Chicago Data Professionals User Group</a:t>
            </a:r>
          </a:p>
          <a:p>
            <a:r>
              <a:rPr lang="en-US" sz="1700" b="0" i="0">
                <a:effectLst/>
                <a:latin typeface="Roboto" panose="02000000000000000000" pitchFamily="2" charset="0"/>
                <a:hlinkClick r:id="rId2"/>
              </a:rPr>
              <a:t>chicagodataprofessionals@gmail.com</a:t>
            </a:r>
            <a:endParaRPr lang="en-US" sz="1700" b="0" i="0">
              <a:effectLst/>
              <a:latin typeface="Roboto" panose="02000000000000000000" pitchFamily="2" charset="0"/>
            </a:endParaRPr>
          </a:p>
          <a:p>
            <a:r>
              <a:rPr lang="en-US" sz="1700" b="0" i="0">
                <a:effectLst/>
                <a:latin typeface="-apple-system"/>
                <a:hlinkClick r:id="rId3"/>
              </a:rPr>
              <a:t>www.linkedin.com/in/hrossreed</a:t>
            </a:r>
            <a:endParaRPr lang="en-US" sz="1700" b="0" i="0">
              <a:effectLst/>
              <a:latin typeface="-apple-system"/>
            </a:endParaRPr>
          </a:p>
          <a:p>
            <a:r>
              <a:rPr lang="en-US" sz="1700"/>
              <a:t>Twitter </a:t>
            </a:r>
            <a:r>
              <a:rPr lang="en-US" sz="1700" b="1" i="0">
                <a:effectLst/>
                <a:latin typeface="-apple-system"/>
              </a:rPr>
              <a:t>@SQLSERVGUY</a:t>
            </a:r>
            <a:endParaRPr lang="en-US" sz="17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87C3E-E946-4E48-958D-0CBC9253E3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51" r="10302" b="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954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2F7A-28E3-55BE-2AED-875FA53E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F2F8C-DD05-884B-C521-4928E575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had a set of scripts to use in Migrations</a:t>
            </a:r>
          </a:p>
          <a:p>
            <a:r>
              <a:rPr lang="en-US" dirty="0" err="1"/>
              <a:t>DBATools</a:t>
            </a:r>
            <a:r>
              <a:rPr lang="en-US" dirty="0"/>
              <a:t> came along I never really gave them much thought</a:t>
            </a:r>
          </a:p>
          <a:p>
            <a:r>
              <a:rPr lang="en-US" dirty="0"/>
              <a:t>“I have my way of doing things and it’s just fine”</a:t>
            </a:r>
          </a:p>
          <a:p>
            <a:r>
              <a:rPr lang="en-US" dirty="0"/>
              <a:t>A younger version of myself use to hate hearing that…</a:t>
            </a:r>
          </a:p>
          <a:p>
            <a:r>
              <a:rPr lang="en-US" dirty="0"/>
              <a:t>So I started playing with </a:t>
            </a:r>
            <a:r>
              <a:rPr lang="en-US" dirty="0" err="1"/>
              <a:t>DBATools</a:t>
            </a:r>
            <a:r>
              <a:rPr lang="en-US" dirty="0"/>
              <a:t> and discovered these are slick !!! 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8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2F4F-56C8-0F03-011E-C972B0CA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History of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B8294-89E3-1115-B530-4D03D71A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Chrissy Lemaire needed to Migrate a </a:t>
            </a:r>
            <a:r>
              <a:rPr lang="en-US" dirty="0" err="1"/>
              <a:t>Sharepoint</a:t>
            </a:r>
            <a:r>
              <a:rPr lang="en-US" dirty="0"/>
              <a:t> Database Server</a:t>
            </a:r>
          </a:p>
          <a:p>
            <a:r>
              <a:rPr lang="en-US" dirty="0"/>
              <a:t>Looking for a better way to Migrate databases over and over again thought there must be </a:t>
            </a:r>
            <a:r>
              <a:rPr lang="en-US" dirty="0" err="1"/>
              <a:t>Powershell</a:t>
            </a:r>
            <a:r>
              <a:rPr lang="en-US" dirty="0"/>
              <a:t> Scripts to do this discovered that there was none.</a:t>
            </a:r>
          </a:p>
          <a:p>
            <a:r>
              <a:rPr lang="en-US" dirty="0"/>
              <a:t>So she set out to write one and thus </a:t>
            </a:r>
            <a:r>
              <a:rPr lang="en-US" dirty="0" err="1"/>
              <a:t>DBATools</a:t>
            </a:r>
            <a:r>
              <a:rPr lang="en-US" dirty="0"/>
              <a:t> was born</a:t>
            </a:r>
          </a:p>
          <a:p>
            <a:r>
              <a:rPr lang="en-US" dirty="0"/>
              <a:t>Eventually wrote a book  “Learn DBA Tools in a month of Lunches”.  Authors: Chrissy </a:t>
            </a:r>
            <a:r>
              <a:rPr lang="en-US" dirty="0" err="1"/>
              <a:t>LeMaire</a:t>
            </a:r>
            <a:r>
              <a:rPr lang="en-US" dirty="0"/>
              <a:t>, Rob Sewell, Jess Pomfret, </a:t>
            </a:r>
            <a:r>
              <a:rPr lang="en-US" dirty="0" err="1"/>
              <a:t>Claudi</a:t>
            </a:r>
            <a:r>
              <a:rPr lang="en-US" dirty="0"/>
              <a:t> Silva.  I highly recommend you buy this book. </a:t>
            </a:r>
            <a:br>
              <a:rPr lang="en-US" dirty="0"/>
            </a:br>
            <a:r>
              <a:rPr lang="en-US" dirty="0"/>
              <a:t>https://www.manning.com/books/learn-dbatools-in-a-month-of-lunches</a:t>
            </a:r>
          </a:p>
          <a:p>
            <a:r>
              <a:rPr lang="en-US" dirty="0"/>
              <a:t>This presentation is my journey using </a:t>
            </a:r>
            <a:r>
              <a:rPr lang="en-US" dirty="0" err="1"/>
              <a:t>DBATools</a:t>
            </a:r>
            <a:r>
              <a:rPr lang="en-US" dirty="0"/>
              <a:t> to migrate SQL Server Instances from one Server to Another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8489-6A7E-C663-5325-F82A1771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45" y="667512"/>
            <a:ext cx="6251110" cy="1132550"/>
          </a:xfrm>
        </p:spPr>
        <p:txBody>
          <a:bodyPr anchor="b">
            <a:noAutofit/>
          </a:bodyPr>
          <a:lstStyle/>
          <a:p>
            <a:r>
              <a:rPr lang="en-US" sz="3700" dirty="0">
                <a:cs typeface="Calibri Light"/>
              </a:rPr>
              <a:t>Migrating  SQL Server Instance to a New Version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5A23-A66B-5F1A-0F08-D5F8280C8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Times Past I would use a Checklist</a:t>
            </a:r>
          </a:p>
          <a:p>
            <a:r>
              <a:rPr lang="en-US" sz="2200" dirty="0">
                <a:cs typeface="Calibri"/>
              </a:rPr>
              <a:t>The one I use for Server Instance Migration is a 28  step process for building an instance.</a:t>
            </a:r>
          </a:p>
          <a:p>
            <a:r>
              <a:rPr lang="en-US" sz="2200" dirty="0">
                <a:cs typeface="Calibri"/>
              </a:rPr>
              <a:t>That doesn't include the process for migrating Application Databases</a:t>
            </a:r>
          </a:p>
          <a:p>
            <a:r>
              <a:rPr lang="en-US" sz="2200" dirty="0">
                <a:cs typeface="Calibri"/>
              </a:rPr>
              <a:t>My new Checklist would be a set of </a:t>
            </a:r>
            <a:r>
              <a:rPr lang="en-US" sz="2200" dirty="0" err="1">
                <a:cs typeface="Calibri"/>
              </a:rPr>
              <a:t>DBATools</a:t>
            </a:r>
            <a:r>
              <a:rPr lang="en-US" sz="2200" dirty="0">
                <a:cs typeface="Calibri"/>
              </a:rPr>
              <a:t> scripts. Automate is </a:t>
            </a:r>
            <a:r>
              <a:rPr lang="en-US" sz="2200">
                <a:cs typeface="Calibri"/>
              </a:rPr>
              <a:t>the key</a:t>
            </a:r>
          </a:p>
          <a:p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374FF7C6-F146-8A1E-D5E2-642E38122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15" r="34220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295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2533-D715-F7D8-0D33-6A691906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DBA Tools Server Migration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0478-900B-D4E7-9092-97FA49B5B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62" y="2685143"/>
            <a:ext cx="8825659" cy="34163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Find-</a:t>
            </a:r>
            <a:r>
              <a:rPr lang="en-US" sz="1800" dirty="0" err="1">
                <a:ea typeface="+mn-lt"/>
                <a:cs typeface="+mn-lt"/>
              </a:rPr>
              <a:t>DbaInstance</a:t>
            </a:r>
            <a:r>
              <a:rPr lang="en-US" sz="1800" dirty="0">
                <a:ea typeface="+mn-lt"/>
                <a:cs typeface="+mn-lt"/>
              </a:rPr>
              <a:t> –</a:t>
            </a:r>
            <a:r>
              <a:rPr lang="en-US" sz="1800" dirty="0" err="1">
                <a:ea typeface="+mn-lt"/>
                <a:cs typeface="+mn-lt"/>
              </a:rPr>
              <a:t>Computername</a:t>
            </a:r>
            <a:r>
              <a:rPr lang="en-US" sz="1800" dirty="0">
                <a:ea typeface="+mn-lt"/>
                <a:cs typeface="+mn-lt"/>
              </a:rPr>
              <a:t> localhost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Install-</a:t>
            </a:r>
            <a:r>
              <a:rPr lang="en-US" sz="1800" dirty="0" err="1">
                <a:ea typeface="+mn-lt"/>
                <a:cs typeface="+mn-lt"/>
              </a:rPr>
              <a:t>dbainstance</a:t>
            </a:r>
            <a:r>
              <a:rPr lang="en-US" sz="1800" dirty="0">
                <a:ea typeface="+mn-lt"/>
                <a:cs typeface="+mn-lt"/>
              </a:rPr>
              <a:t> -version 2019 -</a:t>
            </a:r>
            <a:r>
              <a:rPr lang="en-US" sz="1800" dirty="0" err="1">
                <a:ea typeface="+mn-lt"/>
                <a:cs typeface="+mn-lt"/>
              </a:rPr>
              <a:t>sqlinstance</a:t>
            </a:r>
            <a:r>
              <a:rPr lang="en-US" sz="1800" dirty="0">
                <a:ea typeface="+mn-lt"/>
                <a:cs typeface="+mn-lt"/>
              </a:rPr>
              <a:t> harv2020\</a:t>
            </a:r>
            <a:r>
              <a:rPr lang="en-US" sz="1800" dirty="0" err="1">
                <a:ea typeface="+mn-lt"/>
                <a:cs typeface="+mn-lt"/>
              </a:rPr>
              <a:t>dbatoolslab</a:t>
            </a:r>
            <a:r>
              <a:rPr lang="en-US" sz="1800" dirty="0">
                <a:ea typeface="+mn-lt"/>
                <a:cs typeface="+mn-lt"/>
              </a:rPr>
              <a:t> -feature Engine -Path E:\sql2019 -</a:t>
            </a:r>
            <a:r>
              <a:rPr lang="en-US" sz="1800" dirty="0" err="1">
                <a:ea typeface="+mn-lt"/>
                <a:cs typeface="+mn-lt"/>
              </a:rPr>
              <a:t>authenticationmode</a:t>
            </a:r>
            <a:r>
              <a:rPr lang="en-US" sz="1800" dirty="0">
                <a:ea typeface="+mn-lt"/>
                <a:cs typeface="+mn-lt"/>
              </a:rPr>
              <a:t> mixed</a:t>
            </a:r>
          </a:p>
          <a:p>
            <a:pPr marL="0" indent="0">
              <a:buNone/>
            </a:pPr>
            <a:r>
              <a:rPr lang="en-US" sz="1800" dirty="0"/>
              <a:t>Copy-</a:t>
            </a:r>
            <a:r>
              <a:rPr lang="en-US" sz="1800" dirty="0" err="1"/>
              <a:t>DbaSPConfigure</a:t>
            </a:r>
            <a:r>
              <a:rPr lang="en-US" sz="1800" dirty="0"/>
              <a:t> -Source </a:t>
            </a:r>
            <a:r>
              <a:rPr lang="en-US" sz="1800" dirty="0" err="1"/>
              <a:t>SourceInstName</a:t>
            </a:r>
            <a:br>
              <a:rPr lang="en-US" sz="1800" dirty="0"/>
            </a:br>
            <a:r>
              <a:rPr lang="en-US" sz="1800" dirty="0"/>
              <a:t> -Destination </a:t>
            </a:r>
            <a:r>
              <a:rPr lang="en-US" sz="1800" dirty="0" err="1"/>
              <a:t>DestInstName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Copy-</a:t>
            </a:r>
            <a:r>
              <a:rPr lang="en-US" sz="1800" dirty="0" err="1">
                <a:cs typeface="Calibri"/>
              </a:rPr>
              <a:t>DbaInstanceAudit</a:t>
            </a:r>
            <a:r>
              <a:rPr lang="en-US" sz="1800" dirty="0">
                <a:cs typeface="Calibri"/>
              </a:rPr>
              <a:t> –Source </a:t>
            </a:r>
            <a:r>
              <a:rPr lang="en-US" sz="1800" dirty="0" err="1">
                <a:ea typeface="+mn-lt"/>
                <a:cs typeface="+mn-lt"/>
              </a:rPr>
              <a:t>SourceInstName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cs typeface="Calibri"/>
              </a:rPr>
              <a:t>-Destination </a:t>
            </a:r>
            <a:r>
              <a:rPr lang="en-US" sz="1800" dirty="0" err="1">
                <a:cs typeface="Calibri"/>
              </a:rPr>
              <a:t>DestInstName</a:t>
            </a:r>
            <a:br>
              <a:rPr lang="en-US" sz="1800" dirty="0">
                <a:cs typeface="Calibri"/>
              </a:rPr>
            </a:br>
            <a:br>
              <a:rPr lang="en-US" sz="1400" dirty="0">
                <a:cs typeface="Calibri"/>
              </a:rPr>
            </a:br>
            <a:r>
              <a:rPr lang="en-US" sz="1800" dirty="0">
                <a:cs typeface="Calibri"/>
              </a:rPr>
              <a:t>Copy-</a:t>
            </a:r>
            <a:r>
              <a:rPr lang="en-US" sz="1800" dirty="0" err="1">
                <a:cs typeface="Calibri"/>
              </a:rPr>
              <a:t>DbaPolicyManagement</a:t>
            </a:r>
            <a:r>
              <a:rPr lang="en-US" sz="1800" dirty="0">
                <a:cs typeface="Calibri"/>
              </a:rPr>
              <a:t> -Source </a:t>
            </a:r>
            <a:r>
              <a:rPr lang="en-US" sz="1800" dirty="0" err="1">
                <a:cs typeface="Calibri"/>
              </a:rPr>
              <a:t>SourceInstName</a:t>
            </a:r>
            <a:br>
              <a:rPr lang="en-US" sz="1800" dirty="0"/>
            </a:br>
            <a:r>
              <a:rPr lang="en-US" sz="1800" dirty="0">
                <a:ea typeface="+mn-lt"/>
                <a:cs typeface="+mn-lt"/>
              </a:rPr>
              <a:t>-Destination </a:t>
            </a:r>
            <a:r>
              <a:rPr lang="en-US" sz="1800" dirty="0" err="1">
                <a:ea typeface="+mn-lt"/>
                <a:cs typeface="+mn-lt"/>
              </a:rPr>
              <a:t>DestInstName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Copy-</a:t>
            </a:r>
            <a:r>
              <a:rPr lang="en-US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DbaLogin</a:t>
            </a:r>
            <a:r>
              <a:rPr lang="en-US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-Source  </a:t>
            </a:r>
            <a:r>
              <a:rPr lang="en-US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SourceInstNameC</a:t>
            </a:r>
            <a:r>
              <a:rPr lang="en-US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-Destination </a:t>
            </a:r>
            <a:r>
              <a:rPr lang="en-US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DestInstName</a:t>
            </a:r>
            <a:r>
              <a:rPr lang="en-US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-Force</a:t>
            </a:r>
            <a:endParaRPr lang="en-US" dirty="0">
              <a:latin typeface="Century Gothic" panose="020B0502020202020204" pitchFamily="34" charset="0"/>
              <a:ea typeface="+mn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Copy-</a:t>
            </a:r>
            <a:r>
              <a:rPr lang="en-US" sz="1800" dirty="0" err="1">
                <a:ea typeface="+mn-lt"/>
                <a:cs typeface="+mn-lt"/>
              </a:rPr>
              <a:t>DbaXeSession</a:t>
            </a:r>
            <a:r>
              <a:rPr lang="en-US" sz="1800" dirty="0">
                <a:ea typeface="+mn-lt"/>
                <a:cs typeface="+mn-lt"/>
              </a:rPr>
              <a:t> – Source </a:t>
            </a:r>
            <a:r>
              <a:rPr lang="en-US" sz="1800" dirty="0" err="1">
                <a:ea typeface="+mn-lt"/>
                <a:cs typeface="+mn-lt"/>
              </a:rPr>
              <a:t>SourceInstName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-Destination </a:t>
            </a:r>
            <a:r>
              <a:rPr lang="en-US" sz="1800" dirty="0" err="1">
                <a:ea typeface="+mn-lt"/>
                <a:cs typeface="+mn-lt"/>
              </a:rPr>
              <a:t>DestInstName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Copy-</a:t>
            </a:r>
            <a:r>
              <a:rPr lang="en-US" sz="1800" dirty="0" err="1">
                <a:ea typeface="+mn-lt"/>
                <a:cs typeface="+mn-lt"/>
              </a:rPr>
              <a:t>DbaDatabase</a:t>
            </a:r>
            <a:r>
              <a:rPr lang="en-US" sz="1800" dirty="0">
                <a:ea typeface="+mn-lt"/>
                <a:cs typeface="+mn-lt"/>
              </a:rPr>
              <a:t> –Source </a:t>
            </a:r>
            <a:r>
              <a:rPr lang="en-US" sz="1800" dirty="0" err="1">
                <a:ea typeface="+mn-lt"/>
                <a:cs typeface="+mn-lt"/>
              </a:rPr>
              <a:t>SourceInstName</a:t>
            </a:r>
            <a:r>
              <a:rPr lang="en-US" sz="1800" dirty="0">
                <a:ea typeface="+mn-lt"/>
                <a:cs typeface="+mn-lt"/>
              </a:rPr>
              <a:t> –Destination </a:t>
            </a:r>
            <a:r>
              <a:rPr lang="en-US" sz="1800" dirty="0" err="1">
                <a:ea typeface="+mn-lt"/>
                <a:cs typeface="+mn-lt"/>
              </a:rPr>
              <a:t>DestInstname</a:t>
            </a:r>
            <a:r>
              <a:rPr lang="en-US" sz="1800" dirty="0">
                <a:ea typeface="+mn-lt"/>
                <a:cs typeface="+mn-lt"/>
              </a:rPr>
              <a:t> –Database </a:t>
            </a:r>
            <a:r>
              <a:rPr lang="en-US" sz="1800" dirty="0" err="1">
                <a:ea typeface="+mn-lt"/>
                <a:cs typeface="+mn-lt"/>
              </a:rPr>
              <a:t>DatabaseName</a:t>
            </a:r>
            <a:r>
              <a:rPr lang="en-US" sz="1800" dirty="0">
                <a:ea typeface="+mn-lt"/>
                <a:cs typeface="+mn-lt"/>
              </a:rPr>
              <a:t> –</a:t>
            </a:r>
            <a:r>
              <a:rPr lang="en-US" sz="1800" dirty="0" err="1">
                <a:ea typeface="+mn-lt"/>
                <a:cs typeface="+mn-lt"/>
              </a:rPr>
              <a:t>BackupRestore</a:t>
            </a:r>
            <a:r>
              <a:rPr lang="en-US" sz="1800" dirty="0">
                <a:ea typeface="+mn-lt"/>
                <a:cs typeface="+mn-lt"/>
              </a:rPr>
              <a:t> –</a:t>
            </a:r>
            <a:r>
              <a:rPr lang="en-US" sz="1800" dirty="0" err="1">
                <a:ea typeface="+mn-lt"/>
                <a:cs typeface="+mn-lt"/>
              </a:rPr>
              <a:t>SharedPath</a:t>
            </a:r>
            <a:r>
              <a:rPr lang="en-US" sz="1800" dirty="0">
                <a:ea typeface="+mn-lt"/>
                <a:cs typeface="+mn-lt"/>
              </a:rPr>
              <a:t> ‘Path Name’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Repair-</a:t>
            </a:r>
            <a:r>
              <a:rPr lang="en-US" sz="1800" dirty="0" err="1">
                <a:ea typeface="+mn-lt"/>
                <a:cs typeface="+mn-lt"/>
              </a:rPr>
              <a:t>DbaDBOrphanedUser</a:t>
            </a:r>
            <a:r>
              <a:rPr lang="en-US" sz="1800" dirty="0">
                <a:ea typeface="+mn-lt"/>
                <a:cs typeface="+mn-lt"/>
              </a:rPr>
              <a:t> –</a:t>
            </a:r>
            <a:r>
              <a:rPr lang="en-US" sz="1800" dirty="0" err="1">
                <a:ea typeface="+mn-lt"/>
                <a:cs typeface="+mn-lt"/>
              </a:rPr>
              <a:t>SQLInstance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DestInstName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Rename-</a:t>
            </a:r>
            <a:r>
              <a:rPr lang="en-US" dirty="0" err="1">
                <a:ea typeface="+mn-lt"/>
                <a:cs typeface="+mn-lt"/>
              </a:rPr>
              <a:t>DBALogin</a:t>
            </a:r>
            <a:r>
              <a:rPr lang="en-US" dirty="0">
                <a:ea typeface="+mn-lt"/>
                <a:cs typeface="+mn-lt"/>
              </a:rPr>
              <a:t> –Login   -</a:t>
            </a:r>
            <a:r>
              <a:rPr lang="en-US">
                <a:ea typeface="+mn-lt"/>
                <a:cs typeface="+mn-lt"/>
              </a:rPr>
              <a:t>NewLogin</a:t>
            </a:r>
            <a:endParaRPr lang="en-US" sz="1800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4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8B7B-E595-A02A-234D-4E3C42D5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Migration Easy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2E0B-35DB-AE91-C91B-4F8AB2074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Start-</a:t>
            </a:r>
            <a:r>
              <a:rPr lang="en-US" sz="2800" dirty="0" err="1">
                <a:ea typeface="+mn-lt"/>
                <a:cs typeface="+mn-lt"/>
              </a:rPr>
              <a:t>DbaMigration</a:t>
            </a:r>
            <a:r>
              <a:rPr lang="en-US" sz="2800" dirty="0">
                <a:ea typeface="+mn-lt"/>
                <a:cs typeface="+mn-lt"/>
              </a:rPr>
              <a:t> –Source </a:t>
            </a:r>
            <a:r>
              <a:rPr lang="en-US" sz="2800" dirty="0" err="1">
                <a:ea typeface="+mn-lt"/>
                <a:cs typeface="+mn-lt"/>
              </a:rPr>
              <a:t>SourceInstName</a:t>
            </a:r>
            <a:r>
              <a:rPr lang="en-US" sz="2800" dirty="0">
                <a:ea typeface="+mn-lt"/>
                <a:cs typeface="+mn-lt"/>
              </a:rPr>
              <a:t> –Destination </a:t>
            </a:r>
            <a:r>
              <a:rPr lang="en-US" sz="2800" dirty="0" err="1">
                <a:ea typeface="+mn-lt"/>
                <a:cs typeface="+mn-lt"/>
              </a:rPr>
              <a:t>DestInstName</a:t>
            </a:r>
            <a:r>
              <a:rPr lang="en-US" sz="2800" dirty="0">
                <a:ea typeface="+mn-lt"/>
                <a:cs typeface="+mn-lt"/>
              </a:rPr>
              <a:t>  –</a:t>
            </a:r>
            <a:r>
              <a:rPr lang="en-US" sz="2800" dirty="0" err="1">
                <a:ea typeface="+mn-lt"/>
                <a:cs typeface="+mn-lt"/>
              </a:rPr>
              <a:t>SharedPath</a:t>
            </a:r>
            <a:r>
              <a:rPr lang="en-US" sz="2800" dirty="0">
                <a:ea typeface="+mn-lt"/>
                <a:cs typeface="+mn-lt"/>
              </a:rPr>
              <a:t> ‘Path Name’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C271-5CD2-7F50-C9F1-9A79DD9B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cs typeface="Calibri Light"/>
              </a:rPr>
              <a:t>Install SQL Server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3410-AFA2-78F8-88E9-C93981558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Install-</a:t>
            </a:r>
            <a:r>
              <a:rPr lang="en-US" sz="1800" dirty="0" err="1">
                <a:ea typeface="+mn-lt"/>
                <a:cs typeface="+mn-lt"/>
              </a:rPr>
              <a:t>dbainstance</a:t>
            </a:r>
            <a:r>
              <a:rPr lang="en-US" sz="1800" dirty="0">
                <a:ea typeface="+mn-lt"/>
                <a:cs typeface="+mn-lt"/>
              </a:rPr>
              <a:t> -version 2019 -</a:t>
            </a:r>
            <a:r>
              <a:rPr lang="en-US" sz="1800" dirty="0" err="1">
                <a:ea typeface="+mn-lt"/>
                <a:cs typeface="+mn-lt"/>
              </a:rPr>
              <a:t>sqlinstance</a:t>
            </a:r>
            <a:r>
              <a:rPr lang="en-US" sz="1800" dirty="0">
                <a:ea typeface="+mn-lt"/>
                <a:cs typeface="+mn-lt"/>
              </a:rPr>
              <a:t> harv2020\</a:t>
            </a:r>
            <a:r>
              <a:rPr lang="en-US" sz="1800" dirty="0" err="1">
                <a:ea typeface="+mn-lt"/>
                <a:cs typeface="+mn-lt"/>
              </a:rPr>
              <a:t>dbatoolslab</a:t>
            </a:r>
            <a:r>
              <a:rPr lang="en-US" sz="1800" dirty="0">
                <a:ea typeface="+mn-lt"/>
                <a:cs typeface="+mn-lt"/>
              </a:rPr>
              <a:t> -feature Engine -Path E:\sql2019 -</a:t>
            </a:r>
            <a:r>
              <a:rPr lang="en-US" sz="1800" dirty="0" err="1">
                <a:ea typeface="+mn-lt"/>
                <a:cs typeface="+mn-lt"/>
              </a:rPr>
              <a:t>authenticationmode</a:t>
            </a:r>
            <a:r>
              <a:rPr lang="en-US" sz="1800" dirty="0">
                <a:ea typeface="+mn-lt"/>
                <a:cs typeface="+mn-lt"/>
              </a:rPr>
              <a:t> mixed</a:t>
            </a:r>
          </a:p>
          <a:p>
            <a:pPr marL="0" indent="0">
              <a:buNone/>
            </a:pPr>
            <a:endParaRPr lang="en-US" sz="1800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C15DA3-34ED-33D5-FCFB-653ABAA0F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0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B081181-41CC-E4F8-D79B-A132E2C59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302589"/>
              </p:ext>
            </p:extLst>
          </p:nvPr>
        </p:nvGraphicFramePr>
        <p:xfrm>
          <a:off x="98425" y="98425"/>
          <a:ext cx="9715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971640" imgH="385200" progId="Package">
                  <p:embed/>
                </p:oleObj>
              </mc:Choice>
              <mc:Fallback>
                <p:oleObj name="Packager Shell Object" showAsIcon="1" r:id="rId3" imgW="971640" imgH="385200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B081181-41CC-E4F8-D79B-A132E2C59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971550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94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94EE-B37A-4919-E5BF-02E9BD20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B2BA-64A4-05EE-CCD7-84E7C470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Slide Deck , PS Code here : </a:t>
            </a:r>
            <a:r>
              <a:rPr lang="en-US" dirty="0">
                <a:hlinkClick r:id="rId2"/>
              </a:rPr>
              <a:t>https://github.com/hrreed2000/DBATools_SQLServer_Migration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Learn </a:t>
            </a:r>
            <a:r>
              <a:rPr lang="en-US" dirty="0" err="1"/>
              <a:t>DBATools</a:t>
            </a:r>
            <a:r>
              <a:rPr lang="en-US" dirty="0"/>
              <a:t> in a Month of Lunches – </a:t>
            </a:r>
            <a:r>
              <a:rPr lang="en-US"/>
              <a:t>Manning Publications</a:t>
            </a:r>
          </a:p>
        </p:txBody>
      </p:sp>
    </p:spTree>
    <p:extLst>
      <p:ext uri="{BB962C8B-B14F-4D97-AF65-F5344CB8AC3E}">
        <p14:creationId xmlns:p14="http://schemas.microsoft.com/office/powerpoint/2010/main" val="3893709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17592</TotalTime>
  <Words>466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Century Gothic</vt:lpstr>
      <vt:lpstr>Garamond</vt:lpstr>
      <vt:lpstr>Roboto</vt:lpstr>
      <vt:lpstr>Wingdings 3</vt:lpstr>
      <vt:lpstr>Organic</vt:lpstr>
      <vt:lpstr>Ion Boardroom</vt:lpstr>
      <vt:lpstr>Packager Shell Object</vt:lpstr>
      <vt:lpstr>DBATools</vt:lpstr>
      <vt:lpstr>About Me </vt:lpstr>
      <vt:lpstr>My Story</vt:lpstr>
      <vt:lpstr>History of DBATools</vt:lpstr>
      <vt:lpstr>Migrating  SQL Server Instance to a New Version</vt:lpstr>
      <vt:lpstr>DBA Tools Server Migration</vt:lpstr>
      <vt:lpstr>Migration Easy Button</vt:lpstr>
      <vt:lpstr>Install SQL Server 2019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Reed</dc:creator>
  <cp:lastModifiedBy>Ross Reed</cp:lastModifiedBy>
  <cp:revision>9</cp:revision>
  <dcterms:created xsi:type="dcterms:W3CDTF">2013-07-15T20:26:40Z</dcterms:created>
  <dcterms:modified xsi:type="dcterms:W3CDTF">2022-10-10T22:04:29Z</dcterms:modified>
</cp:coreProperties>
</file>