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3db7e0430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3db7e0430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3db7e04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3db7e04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3db7e0430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3db7e0430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3db7e043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3db7e043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db7e04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db7e04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3db7e04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3db7e04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alias-i.com/lingpipe/demos/tutorial/querySpellChecker/read-me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norvig.com/spell-corr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Spell Checker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Hrishabh Pandey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S20180010064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Input and Output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562" y="1138725"/>
            <a:ext cx="510087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Suggestion Module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 rot="-692066">
            <a:off x="4549565" y="2936972"/>
            <a:ext cx="1771884" cy="73735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5117284" y="1347641"/>
            <a:ext cx="2248946" cy="1591481"/>
            <a:chOff x="4409300" y="1219942"/>
            <a:chExt cx="1712700" cy="1246754"/>
          </a:xfrm>
        </p:grpSpPr>
        <p:sp>
          <p:nvSpPr>
            <p:cNvPr id="69" name="Google Shape;69;p15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Step3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Provide the Possible set of words sorted by there frequence</a:t>
              </a:r>
              <a:endParaRPr sz="800">
                <a:solidFill>
                  <a:srgbClr val="5E5E5E"/>
                </a:solidFill>
              </a:endParaRPr>
            </a:p>
          </p:txBody>
        </p:sp>
      </p:grpSp>
      <p:sp>
        <p:nvSpPr>
          <p:cNvPr id="74" name="Google Shape;74;p15"/>
          <p:cNvSpPr/>
          <p:nvPr/>
        </p:nvSpPr>
        <p:spPr>
          <a:xfrm flipH="1" rot="692066">
            <a:off x="2853267" y="2936972"/>
            <a:ext cx="1771884" cy="73735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5"/>
          <p:cNvGrpSpPr/>
          <p:nvPr/>
        </p:nvGrpSpPr>
        <p:grpSpPr>
          <a:xfrm>
            <a:off x="3467488" y="3008587"/>
            <a:ext cx="2248946" cy="1571008"/>
            <a:chOff x="3021975" y="2541798"/>
            <a:chExt cx="1712700" cy="1230715"/>
          </a:xfrm>
        </p:grpSpPr>
        <p:sp>
          <p:nvSpPr>
            <p:cNvPr id="76" name="Google Shape;76;p15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Step2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Select only those words that have previously appeared in the training set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1777774" y="1347641"/>
            <a:ext cx="2248946" cy="1591481"/>
            <a:chOff x="1637475" y="1219942"/>
            <a:chExt cx="1712700" cy="1246754"/>
          </a:xfrm>
        </p:grpSpPr>
        <p:sp>
          <p:nvSpPr>
            <p:cNvPr id="82" name="Google Shape;82;p15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Get All Possible 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combination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of the word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Step1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Possible Combination of Word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8520600" cy="3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used: Peter n</a:t>
            </a:r>
            <a:r>
              <a:rPr lang="en"/>
              <a:t>orvig’s</a:t>
            </a:r>
            <a:r>
              <a:rPr lang="en"/>
              <a:t> Algo ( </a:t>
            </a:r>
            <a:r>
              <a:rPr lang="en"/>
              <a:t>http://norvig.com/spell-correct.html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Generate word with edit distance &lt;=2 with operation such as delete, insert, transpose, replace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Possible approach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LingPipe (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http://www.alias-i.com/lingpipe/demos/tutorial/querySpellChecker/read-me.html</a:t>
            </a:r>
            <a:r>
              <a:rPr lang="en" sz="1300"/>
              <a:t> 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SymSpell ( https://github.com/wolfgarbe/symspell )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Reason for not using above mentioned method: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Although the above algorithms provide significant jump is word suggestion, they require a huge data set to start with and they also have a high in memory ( RAM ) usage ( as per my understanding. ). My approach was to minimize memory consumption as much as possible and make the read/write operation from disk as much as possible making this algo much more scalable on devices with memory constraints.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Search Module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481350" y="1196475"/>
            <a:ext cx="3754500" cy="3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66666"/>
                </a:solidFill>
              </a:rPr>
              <a:t>Word Storing pattern</a:t>
            </a:r>
            <a:endParaRPr sz="1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1. </a:t>
            </a:r>
            <a:r>
              <a:rPr lang="en" sz="1200">
                <a:solidFill>
                  <a:srgbClr val="666666"/>
                </a:solidFill>
              </a:rPr>
              <a:t>There are total 78 files acting as our database.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2. Files are divides as a.txt, ai.txt, ar.txt and so on dividing the whole large set of words starting from a into 3 files.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3. Word storing format is `sample=10</a:t>
            </a:r>
            <a:r>
              <a:rPr lang="en" sz="1200">
                <a:solidFill>
                  <a:srgbClr val="666666"/>
                </a:solidFill>
              </a:rPr>
              <a:t>` where sample is the word stored and 10 is its occurrence frequency.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4. Words are stored in sorted format, this decrease the search time. Eg.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animal=5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air=10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759575" y="1196475"/>
            <a:ext cx="37545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66666"/>
                </a:solidFill>
              </a:rPr>
              <a:t>Word Search method</a:t>
            </a:r>
            <a:endParaRPr sz="1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1. File name is decided based on first 2 char of the word, eg, for word `sample` we will look into `s.txt`, for word ‘flight` we will look into `</a:t>
            </a:r>
            <a:r>
              <a:rPr lang="en" sz="1200">
                <a:solidFill>
                  <a:srgbClr val="666666"/>
                </a:solidFill>
              </a:rPr>
              <a:t>fi.txt`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2. The output from the file is `word=count` if word is found. Else its `word=0`.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3. The search time is O(n) in worst case, but since the files are divided, it is quick.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Module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660125" y="1258375"/>
            <a:ext cx="3782100" cy="3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66666"/>
                </a:solidFill>
              </a:rPr>
              <a:t>Read File Module</a:t>
            </a:r>
            <a:endParaRPr sz="1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1. </a:t>
            </a:r>
            <a:r>
              <a:rPr lang="en">
                <a:solidFill>
                  <a:srgbClr val="666666"/>
                </a:solidFill>
              </a:rPr>
              <a:t>Reads the training file, does preprocessing on the read string, and generate list of words</a:t>
            </a:r>
            <a:endParaRPr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2. The generated word list is splitted into sublist based on the starting letter</a:t>
            </a:r>
            <a:endParaRPr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3. The new sublist is also divided into 3 parts base on the file to which it belongs to</a:t>
            </a:r>
            <a:endParaRPr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Eg. string : “are a airport bat” into</a:t>
            </a:r>
            <a:endParaRPr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[ </a:t>
            </a:r>
            <a:endParaRPr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  [ [a], [airport], [are] ], [ [bat], [ ], [ ] ]</a:t>
            </a:r>
            <a:endParaRPr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]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842050" y="1258375"/>
            <a:ext cx="3782100" cy="3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66666"/>
                </a:solidFill>
              </a:rPr>
              <a:t>Write</a:t>
            </a:r>
            <a:r>
              <a:rPr lang="en" sz="1900">
                <a:solidFill>
                  <a:srgbClr val="666666"/>
                </a:solidFill>
              </a:rPr>
              <a:t> Module</a:t>
            </a:r>
            <a:endParaRPr sz="1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1. Based on the input from splitted list the word is written down to the db set in appropriate file.</a:t>
            </a:r>
            <a:endParaRPr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2. Writing rule</a:t>
            </a:r>
            <a:endParaRPr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If ( word is new ): write( word=1 )</a:t>
            </a:r>
            <a:endParaRPr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</a:t>
            </a:r>
            <a:r>
              <a:rPr lang="en">
                <a:solidFill>
                  <a:srgbClr val="666666"/>
                </a:solidFill>
              </a:rPr>
              <a:t>lse</a:t>
            </a:r>
            <a:r>
              <a:rPr lang="en">
                <a:solidFill>
                  <a:srgbClr val="666666"/>
                </a:solidFill>
              </a:rPr>
              <a:t>: </a:t>
            </a:r>
            <a:r>
              <a:rPr lang="en">
                <a:solidFill>
                  <a:srgbClr val="666666"/>
                </a:solidFill>
              </a:rPr>
              <a:t>write( word={previous count + 1} )</a:t>
            </a:r>
            <a:endParaRPr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3. Words are written in sorted order.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Additional Feature: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You can add a new word that you see fit using `python3 manage.py addWord` command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Resources</a:t>
            </a:r>
            <a:r>
              <a:rPr lang="en" sz="1400"/>
              <a:t>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http://norvig.com/spell-correct.html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Conclusion: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As for now this program has many possible improvements and I plan to work on it afterwards. I would be very encouraged for as many remarks as possible.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Hrishabh Pandey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S20180010064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