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66" d="100"/>
          <a:sy n="66" d="100"/>
        </p:scale>
        <p:origin x="87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34B3-207D-4CCC-BC38-187B4037A522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4ED1-560A-4F13-8525-1B34D56FF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25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34B3-207D-4CCC-BC38-187B4037A522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4ED1-560A-4F13-8525-1B34D56FF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28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34B3-207D-4CCC-BC38-187B4037A522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4ED1-560A-4F13-8525-1B34D56FF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32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34B3-207D-4CCC-BC38-187B4037A522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4ED1-560A-4F13-8525-1B34D56FF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45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34B3-207D-4CCC-BC38-187B4037A522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4ED1-560A-4F13-8525-1B34D56FF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19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34B3-207D-4CCC-BC38-187B4037A522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4ED1-560A-4F13-8525-1B34D56FF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94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34B3-207D-4CCC-BC38-187B4037A522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4ED1-560A-4F13-8525-1B34D56FF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03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34B3-207D-4CCC-BC38-187B4037A522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4ED1-560A-4F13-8525-1B34D56FF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0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34B3-207D-4CCC-BC38-187B4037A522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4ED1-560A-4F13-8525-1B34D56FF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17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34B3-207D-4CCC-BC38-187B4037A522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4ED1-560A-4F13-8525-1B34D56FF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80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34B3-207D-4CCC-BC38-187B4037A522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4ED1-560A-4F13-8525-1B34D56FF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9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534B3-207D-4CCC-BC38-187B4037A522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F4ED1-560A-4F13-8525-1B34D56FF8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14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3312" y="191641"/>
            <a:ext cx="11871774" cy="649408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廣瀬　祐太</a:t>
            </a:r>
            <a:r>
              <a:rPr lang="en-US" altLang="ja-JP" sz="3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3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ひろせ　ゆうた</a:t>
            </a:r>
            <a:r>
              <a:rPr lang="en-US" altLang="ja-JP" sz="3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32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■出身</a:t>
            </a:r>
            <a:endParaRPr lang="en-US" altLang="ja-JP" sz="16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4138"/>
            <a:r>
              <a:rPr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北海道　札幌市</a:t>
            </a:r>
            <a:endParaRPr lang="en-US" altLang="ja-JP" sz="16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4138"/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平成ノブシコブシ吉村の実家近く</a:t>
            </a:r>
            <a:endParaRPr lang="en-US" altLang="ja-JP" sz="16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■経歴</a:t>
            </a:r>
            <a:endParaRPr lang="en-US" altLang="ja-JP" sz="16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4138"/>
            <a:r>
              <a:rPr kumimoji="1"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r>
              <a:rPr kumimoji="1"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本（通ビ本）</a:t>
            </a:r>
            <a:endParaRPr kumimoji="1" lang="en-US" altLang="ja-JP" sz="16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4138"/>
            <a:r>
              <a:rPr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アクセス</a:t>
            </a:r>
            <a:r>
              <a:rPr lang="en-US" altLang="ja-JP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PF</a:t>
            </a:r>
            <a:r>
              <a:rPr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（オーダ制御）　</a:t>
            </a:r>
            <a:r>
              <a:rPr lang="en-US" altLang="ja-JP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</a:t>
            </a:r>
            <a:r>
              <a:rPr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・開発・維持</a:t>
            </a:r>
            <a:endParaRPr lang="en-US" altLang="ja-JP" sz="16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4138"/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ガス圧遠隔監視システム　移行</a:t>
            </a:r>
            <a:endParaRPr lang="en-US" altLang="ja-JP" sz="16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4138"/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東日本地下保守高度化　</a:t>
            </a:r>
            <a:r>
              <a:rPr lang="en-US" altLang="ja-JP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</a:t>
            </a:r>
            <a:r>
              <a:rPr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6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PoC</a:t>
            </a:r>
            <a:endParaRPr lang="en-US" altLang="ja-JP" sz="16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4138"/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en-US" altLang="ja-JP" sz="16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Optos</a:t>
            </a:r>
            <a:r>
              <a:rPr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東西共同利用化　</a:t>
            </a:r>
            <a:r>
              <a:rPr lang="en-US" altLang="ja-JP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</a:t>
            </a:r>
            <a:r>
              <a:rPr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・移行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4138"/>
            <a:r>
              <a:rPr kumimoji="1"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戦</a:t>
            </a:r>
            <a:endParaRPr lang="en-US" altLang="ja-JP" sz="16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4138"/>
            <a:r>
              <a:rPr kumimoji="1"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D3</a:t>
            </a:r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DevOps</a:t>
            </a:r>
            <a:r>
              <a:rPr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担当　ドコモ</a:t>
            </a:r>
            <a:r>
              <a:rPr lang="en-US" altLang="ja-JP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MPF</a:t>
            </a:r>
            <a:r>
              <a:rPr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推進担当支援（現職）</a:t>
            </a:r>
            <a:endParaRPr lang="en-US" altLang="ja-JP" sz="16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4138"/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目指したい職場の雰囲気</a:t>
            </a:r>
            <a:endParaRPr lang="en-US" altLang="ja-JP" sz="1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良い意味でコムウェアっぽくない職場</a:t>
            </a:r>
            <a:endParaRPr lang="en-US" altLang="ja-JP" sz="16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■業務上で得意なこと・興味があること</a:t>
            </a:r>
            <a:endParaRPr lang="en-US" altLang="ja-JP" sz="1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■プライベートで興味があること</a:t>
            </a:r>
            <a:endParaRPr lang="en-US" altLang="ja-JP" sz="1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61966" y="5297449"/>
            <a:ext cx="966110" cy="3781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スクラム</a:t>
            </a:r>
            <a:endParaRPr kumimoji="1" lang="ja-JP" altLang="en-US" sz="12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31123" y="6166291"/>
            <a:ext cx="966110" cy="4065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ゲーム</a:t>
            </a:r>
            <a:endParaRPr kumimoji="1" lang="ja-JP" altLang="en-US" sz="12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1647216" y="6166291"/>
            <a:ext cx="966110" cy="4065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音楽・</a:t>
            </a:r>
            <a:r>
              <a:rPr kumimoji="1" lang="en-US" altLang="ja-JP" sz="1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sz="1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ギター</a:t>
            </a:r>
            <a:endParaRPr kumimoji="1" lang="ja-JP" altLang="en-US" sz="12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2786937" y="6166291"/>
            <a:ext cx="966110" cy="4065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プロ野球</a:t>
            </a:r>
            <a:endParaRPr kumimoji="1" lang="ja-JP" altLang="en-US" sz="12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3926658" y="6166291"/>
            <a:ext cx="966110" cy="4065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ラーメン</a:t>
            </a:r>
            <a:endParaRPr kumimoji="1" lang="ja-JP" altLang="en-US" sz="12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817780" y="5297449"/>
            <a:ext cx="966110" cy="3781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設計</a:t>
            </a:r>
            <a:endParaRPr lang="en-US" altLang="ja-JP" sz="12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678059" y="5297449"/>
            <a:ext cx="966110" cy="3781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機械学習</a:t>
            </a:r>
            <a:endParaRPr kumimoji="1" lang="en-US" altLang="ja-JP" sz="12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957501" y="5297449"/>
            <a:ext cx="966110" cy="3781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解析</a:t>
            </a:r>
            <a:endParaRPr lang="en-US" altLang="ja-JP" sz="12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5097222" y="5308642"/>
            <a:ext cx="966110" cy="3781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endParaRPr kumimoji="1" lang="ja-JP" altLang="en-US" sz="12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5066379" y="6163736"/>
            <a:ext cx="966110" cy="4065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競馬</a:t>
            </a:r>
            <a:endParaRPr kumimoji="1" lang="ja-JP" altLang="en-US" sz="12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40" y="5297449"/>
            <a:ext cx="544386" cy="54529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74115" y="840666"/>
            <a:ext cx="3058194" cy="2293646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6763647" y="3505199"/>
            <a:ext cx="4587293" cy="3062513"/>
            <a:chOff x="3524250" y="0"/>
            <a:chExt cx="10287000" cy="6867683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67000" y="857250"/>
              <a:ext cx="6858000" cy="5143500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810500" y="866933"/>
              <a:ext cx="6858000" cy="5143500"/>
            </a:xfrm>
            <a:prstGeom prst="rect">
              <a:avLst/>
            </a:prstGeom>
          </p:spPr>
        </p:pic>
      </p:grpSp>
      <p:pic>
        <p:nvPicPr>
          <p:cNvPr id="7" name="図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64401" y="821034"/>
            <a:ext cx="3070329" cy="230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6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E0CE5E7129C564882960AE189186EA7" ma:contentTypeVersion="2" ma:contentTypeDescription="新しいドキュメントを作成します。" ma:contentTypeScope="" ma:versionID="07f2445ad585e0f5d9b43e20cba3b55b">
  <xsd:schema xmlns:xsd="http://www.w3.org/2001/XMLSchema" xmlns:xs="http://www.w3.org/2001/XMLSchema" xmlns:p="http://schemas.microsoft.com/office/2006/metadata/properties" xmlns:ns2="9137eb92-8784-4ece-b7c1-3449bc665ee3" targetNamespace="http://schemas.microsoft.com/office/2006/metadata/properties" ma:root="true" ma:fieldsID="9315e03f90324cff782adeb68dcefe45" ns2:_="">
    <xsd:import namespace="9137eb92-8784-4ece-b7c1-3449bc665e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7eb92-8784-4ece-b7c1-3449bc665e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2E3EF-8158-4D9D-BAEF-FC2B6F26A450}">
  <ds:schemaRefs>
    <ds:schemaRef ds:uri="9137eb92-8784-4ece-b7c1-3449bc665ee3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DF4B680-144D-406B-A32B-166ACFB140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37eb92-8784-4ece-b7c1-3449bc665e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890663-891C-47C3-8DB6-864EFB7912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148</Words>
  <Application>Microsoft Office PowerPoint</Application>
  <PresentationFormat>ワイド画面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6697929</dc:creator>
  <cp:lastModifiedBy>廣瀬祐太</cp:lastModifiedBy>
  <cp:revision>31</cp:revision>
  <dcterms:created xsi:type="dcterms:W3CDTF">2021-10-29T02:06:29Z</dcterms:created>
  <dcterms:modified xsi:type="dcterms:W3CDTF">2021-12-01T02:37:24Z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0x010100DE0CE5E7129C564882960AE189186EA7</vt:lpwstr>
  </property>
</Properties>
</file>