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53"/>
  </p:normalViewPr>
  <p:slideViewPr>
    <p:cSldViewPr snapToGrid="0">
      <p:cViewPr>
        <p:scale>
          <a:sx n="110" d="100"/>
          <a:sy n="110" d="100"/>
        </p:scale>
        <p:origin x="7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F61D8-F625-064D-8C77-5E8E25A63BB1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8D3439-20DE-F84E-ADEC-06787F8126FC}">
      <dgm:prSet phldrT="[Text]" custT="1"/>
      <dgm:spPr/>
      <dgm:t>
        <a:bodyPr/>
        <a:lstStyle/>
        <a:p>
          <a:r>
            <a:rPr lang="en-GB" sz="1400" dirty="0"/>
            <a:t>Data Collection</a:t>
          </a:r>
        </a:p>
      </dgm:t>
    </dgm:pt>
    <dgm:pt modelId="{540732C1-80CD-3B45-8AEA-B4B4A42628C8}" type="parTrans" cxnId="{CF400B27-ADB3-9346-AEE8-DD44685708A9}">
      <dgm:prSet/>
      <dgm:spPr/>
      <dgm:t>
        <a:bodyPr/>
        <a:lstStyle/>
        <a:p>
          <a:endParaRPr lang="en-GB"/>
        </a:p>
      </dgm:t>
    </dgm:pt>
    <dgm:pt modelId="{348B8469-EFEB-9B46-BE37-E757B0BBF0DB}" type="sibTrans" cxnId="{CF400B27-ADB3-9346-AEE8-DD44685708A9}">
      <dgm:prSet/>
      <dgm:spPr/>
      <dgm:t>
        <a:bodyPr/>
        <a:lstStyle/>
        <a:p>
          <a:endParaRPr lang="en-GB"/>
        </a:p>
      </dgm:t>
    </dgm:pt>
    <dgm:pt modelId="{E190828D-49EC-FF47-BB72-F0451E363330}">
      <dgm:prSet phldrT="[Text]"/>
      <dgm:spPr/>
      <dgm:t>
        <a:bodyPr/>
        <a:lstStyle/>
        <a:p>
          <a:r>
            <a:rPr lang="en-GB" dirty="0"/>
            <a:t>Sensory Data</a:t>
          </a:r>
        </a:p>
      </dgm:t>
    </dgm:pt>
    <dgm:pt modelId="{F092CD99-4526-7247-8181-140FD02B0D14}" type="parTrans" cxnId="{13F9EFC0-4C4B-C445-A936-244B122DD33F}">
      <dgm:prSet/>
      <dgm:spPr/>
      <dgm:t>
        <a:bodyPr/>
        <a:lstStyle/>
        <a:p>
          <a:endParaRPr lang="en-GB"/>
        </a:p>
      </dgm:t>
    </dgm:pt>
    <dgm:pt modelId="{08568207-040A-0849-A5A3-73EFB5F1E6AA}" type="sibTrans" cxnId="{13F9EFC0-4C4B-C445-A936-244B122DD33F}">
      <dgm:prSet/>
      <dgm:spPr/>
      <dgm:t>
        <a:bodyPr/>
        <a:lstStyle/>
        <a:p>
          <a:endParaRPr lang="en-GB"/>
        </a:p>
      </dgm:t>
    </dgm:pt>
    <dgm:pt modelId="{72A1B2F9-3390-3C49-BC00-0692DF209E66}">
      <dgm:prSet phldrT="[Text]" custT="1"/>
      <dgm:spPr/>
      <dgm:t>
        <a:bodyPr/>
        <a:lstStyle/>
        <a:p>
          <a:r>
            <a:rPr lang="en-IN" sz="1400" dirty="0"/>
            <a:t>Data pre-processing </a:t>
          </a:r>
          <a:endParaRPr lang="en-GB" sz="1400" dirty="0"/>
        </a:p>
      </dgm:t>
    </dgm:pt>
    <dgm:pt modelId="{FB14B0B1-AA80-C847-9448-9684B30ADD4A}" type="parTrans" cxnId="{F7AD0D72-FDDB-1844-9475-11EB786F28DD}">
      <dgm:prSet/>
      <dgm:spPr/>
      <dgm:t>
        <a:bodyPr/>
        <a:lstStyle/>
        <a:p>
          <a:endParaRPr lang="en-GB"/>
        </a:p>
      </dgm:t>
    </dgm:pt>
    <dgm:pt modelId="{3E20702C-845A-3942-AF8C-AF81928ECE1D}" type="sibTrans" cxnId="{F7AD0D72-FDDB-1844-9475-11EB786F28DD}">
      <dgm:prSet/>
      <dgm:spPr/>
      <dgm:t>
        <a:bodyPr/>
        <a:lstStyle/>
        <a:p>
          <a:endParaRPr lang="en-GB"/>
        </a:p>
      </dgm:t>
    </dgm:pt>
    <dgm:pt modelId="{F204F1C3-0DB9-784E-9DD5-136563B7137D}">
      <dgm:prSet phldrT="[Text]" custT="1"/>
      <dgm:spPr/>
      <dgm:t>
        <a:bodyPr/>
        <a:lstStyle/>
        <a:p>
          <a:r>
            <a:rPr lang="en-IN" sz="1400" dirty="0"/>
            <a:t>Data cleaning </a:t>
          </a:r>
          <a:endParaRPr lang="en-GB" sz="1400" dirty="0"/>
        </a:p>
      </dgm:t>
    </dgm:pt>
    <dgm:pt modelId="{73690CC3-23C5-7142-BEB5-2FE7293400D5}" type="parTrans" cxnId="{4F25A669-9A6B-E041-A5D0-80AC713E654A}">
      <dgm:prSet/>
      <dgm:spPr/>
      <dgm:t>
        <a:bodyPr/>
        <a:lstStyle/>
        <a:p>
          <a:endParaRPr lang="en-GB"/>
        </a:p>
      </dgm:t>
    </dgm:pt>
    <dgm:pt modelId="{AE3A272B-425C-3949-94E7-E79CEB715861}" type="sibTrans" cxnId="{4F25A669-9A6B-E041-A5D0-80AC713E654A}">
      <dgm:prSet/>
      <dgm:spPr/>
      <dgm:t>
        <a:bodyPr/>
        <a:lstStyle/>
        <a:p>
          <a:endParaRPr lang="en-GB"/>
        </a:p>
      </dgm:t>
    </dgm:pt>
    <dgm:pt modelId="{8D71BAC4-0747-5747-B29A-A499DEFD1377}">
      <dgm:prSet phldrT="[Text]"/>
      <dgm:spPr/>
      <dgm:t>
        <a:bodyPr/>
        <a:lstStyle/>
        <a:p>
          <a:r>
            <a:rPr lang="en-IN" dirty="0"/>
            <a:t>Data analysis </a:t>
          </a:r>
          <a:endParaRPr lang="en-GB" dirty="0"/>
        </a:p>
      </dgm:t>
    </dgm:pt>
    <dgm:pt modelId="{BB3DD9C3-9BE5-7C48-BD62-EBDBAC75AA99}" type="parTrans" cxnId="{12ED01D9-9B04-A641-BFA9-032E1BFC1AB1}">
      <dgm:prSet/>
      <dgm:spPr/>
      <dgm:t>
        <a:bodyPr/>
        <a:lstStyle/>
        <a:p>
          <a:endParaRPr lang="en-GB"/>
        </a:p>
      </dgm:t>
    </dgm:pt>
    <dgm:pt modelId="{835A3660-133B-A24F-876E-931958BA856B}" type="sibTrans" cxnId="{12ED01D9-9B04-A641-BFA9-032E1BFC1AB1}">
      <dgm:prSet/>
      <dgm:spPr/>
      <dgm:t>
        <a:bodyPr/>
        <a:lstStyle/>
        <a:p>
          <a:endParaRPr lang="en-GB"/>
        </a:p>
      </dgm:t>
    </dgm:pt>
    <dgm:pt modelId="{AE989C6B-E1E2-1047-914D-CF1D4C596DD9}">
      <dgm:prSet phldrT="[Text]"/>
      <dgm:spPr/>
      <dgm:t>
        <a:bodyPr/>
        <a:lstStyle/>
        <a:p>
          <a:r>
            <a:rPr lang="en-GB" dirty="0"/>
            <a:t>Applied ML Algorithms</a:t>
          </a:r>
        </a:p>
      </dgm:t>
    </dgm:pt>
    <dgm:pt modelId="{DFF819E1-3362-5C47-B55E-C5C6088ED3F8}" type="parTrans" cxnId="{38887871-9261-D142-9F85-EE2C03DE7174}">
      <dgm:prSet/>
      <dgm:spPr/>
      <dgm:t>
        <a:bodyPr/>
        <a:lstStyle/>
        <a:p>
          <a:endParaRPr lang="en-GB"/>
        </a:p>
      </dgm:t>
    </dgm:pt>
    <dgm:pt modelId="{111BAE10-20E6-A941-A64F-0E9C750DF13B}" type="sibTrans" cxnId="{38887871-9261-D142-9F85-EE2C03DE7174}">
      <dgm:prSet/>
      <dgm:spPr/>
      <dgm:t>
        <a:bodyPr/>
        <a:lstStyle/>
        <a:p>
          <a:endParaRPr lang="en-GB"/>
        </a:p>
      </dgm:t>
    </dgm:pt>
    <dgm:pt modelId="{2B99DCA9-59B1-E744-B000-C9CA4E62C45A}">
      <dgm:prSet phldrT="[Text]"/>
      <dgm:spPr/>
      <dgm:t>
        <a:bodyPr/>
        <a:lstStyle/>
        <a:p>
          <a:r>
            <a:rPr lang="en-GB" dirty="0"/>
            <a:t>Rainfall</a:t>
          </a:r>
        </a:p>
      </dgm:t>
    </dgm:pt>
    <dgm:pt modelId="{575AA18B-2A01-3048-8279-D4D56191718E}" type="parTrans" cxnId="{D042875A-0E36-2B42-9033-68BE6FC7E438}">
      <dgm:prSet/>
      <dgm:spPr/>
      <dgm:t>
        <a:bodyPr/>
        <a:lstStyle/>
        <a:p>
          <a:endParaRPr lang="en-GB"/>
        </a:p>
      </dgm:t>
    </dgm:pt>
    <dgm:pt modelId="{BE0071A9-E341-684B-9A36-C56CC037F71D}" type="sibTrans" cxnId="{D042875A-0E36-2B42-9033-68BE6FC7E438}">
      <dgm:prSet/>
      <dgm:spPr/>
      <dgm:t>
        <a:bodyPr/>
        <a:lstStyle/>
        <a:p>
          <a:endParaRPr lang="en-GB"/>
        </a:p>
      </dgm:t>
    </dgm:pt>
    <dgm:pt modelId="{7D1A8690-2F32-C648-85DE-1EAEF168E65D}">
      <dgm:prSet phldrT="[Text]" custT="1"/>
      <dgm:spPr/>
      <dgm:t>
        <a:bodyPr/>
        <a:lstStyle/>
        <a:p>
          <a:r>
            <a:rPr lang="en-GB" sz="1400" dirty="0"/>
            <a:t>Normalization</a:t>
          </a:r>
        </a:p>
      </dgm:t>
    </dgm:pt>
    <dgm:pt modelId="{6673BF80-83B9-E542-8283-C9B18D6E1A4C}" type="parTrans" cxnId="{6879DA70-CCD0-A645-A831-04505B28E9E7}">
      <dgm:prSet/>
      <dgm:spPr/>
      <dgm:t>
        <a:bodyPr/>
        <a:lstStyle/>
        <a:p>
          <a:endParaRPr lang="en-GB"/>
        </a:p>
      </dgm:t>
    </dgm:pt>
    <dgm:pt modelId="{A066D89B-FE51-864F-8C5B-6DAC8904B7AC}" type="sibTrans" cxnId="{6879DA70-CCD0-A645-A831-04505B28E9E7}">
      <dgm:prSet/>
      <dgm:spPr/>
      <dgm:t>
        <a:bodyPr/>
        <a:lstStyle/>
        <a:p>
          <a:endParaRPr lang="en-GB"/>
        </a:p>
      </dgm:t>
    </dgm:pt>
    <dgm:pt modelId="{4B5392C9-0145-C64B-B58E-3F937AC0FB31}">
      <dgm:prSet/>
      <dgm:spPr/>
      <dgm:t>
        <a:bodyPr/>
        <a:lstStyle/>
        <a:p>
          <a:r>
            <a:rPr lang="en-IN" dirty="0"/>
            <a:t>Testing and validation</a:t>
          </a:r>
          <a:endParaRPr lang="en-GB" dirty="0"/>
        </a:p>
      </dgm:t>
    </dgm:pt>
    <dgm:pt modelId="{641DEEF5-C626-BD48-8B36-7B4C56B38BE3}" type="parTrans" cxnId="{C98CB5C0-EDF3-7644-BFE3-C602656DE7B5}">
      <dgm:prSet/>
      <dgm:spPr/>
      <dgm:t>
        <a:bodyPr/>
        <a:lstStyle/>
        <a:p>
          <a:endParaRPr lang="en-GB"/>
        </a:p>
      </dgm:t>
    </dgm:pt>
    <dgm:pt modelId="{F57FC5CB-8479-0142-B9BA-27F556E6387E}" type="sibTrans" cxnId="{C98CB5C0-EDF3-7644-BFE3-C602656DE7B5}">
      <dgm:prSet/>
      <dgm:spPr/>
      <dgm:t>
        <a:bodyPr/>
        <a:lstStyle/>
        <a:p>
          <a:endParaRPr lang="en-GB"/>
        </a:p>
      </dgm:t>
    </dgm:pt>
    <dgm:pt modelId="{B59F69DB-D9A1-FF4A-AEA2-87D285B2CF11}">
      <dgm:prSet/>
      <dgm:spPr/>
      <dgm:t>
        <a:bodyPr/>
        <a:lstStyle/>
        <a:p>
          <a:r>
            <a:rPr lang="en-GB" dirty="0"/>
            <a:t>Testing</a:t>
          </a:r>
        </a:p>
      </dgm:t>
    </dgm:pt>
    <dgm:pt modelId="{0E638B66-AEBE-3E45-B3B3-00DA50270A71}" type="sibTrans" cxnId="{259123B1-19E0-4640-B34D-F5265E87A844}">
      <dgm:prSet/>
      <dgm:spPr/>
      <dgm:t>
        <a:bodyPr/>
        <a:lstStyle/>
        <a:p>
          <a:endParaRPr lang="en-GB"/>
        </a:p>
      </dgm:t>
    </dgm:pt>
    <dgm:pt modelId="{7FE56514-FB32-4747-98DC-C1A185CDCD38}" type="parTrans" cxnId="{259123B1-19E0-4640-B34D-F5265E87A844}">
      <dgm:prSet/>
      <dgm:spPr/>
      <dgm:t>
        <a:bodyPr/>
        <a:lstStyle/>
        <a:p>
          <a:endParaRPr lang="en-GB"/>
        </a:p>
      </dgm:t>
    </dgm:pt>
    <dgm:pt modelId="{8E42721D-7277-E648-898D-AB7F9B00CD37}" type="pres">
      <dgm:prSet presAssocID="{BCDF61D8-F625-064D-8C77-5E8E25A63BB1}" presName="theList" presStyleCnt="0">
        <dgm:presLayoutVars>
          <dgm:dir/>
          <dgm:animLvl val="lvl"/>
          <dgm:resizeHandles val="exact"/>
        </dgm:presLayoutVars>
      </dgm:prSet>
      <dgm:spPr/>
    </dgm:pt>
    <dgm:pt modelId="{2C50C6C4-149F-AA45-933E-AB1AB9B00C20}" type="pres">
      <dgm:prSet presAssocID="{468D3439-20DE-F84E-ADEC-06787F8126FC}" presName="compNode" presStyleCnt="0"/>
      <dgm:spPr/>
    </dgm:pt>
    <dgm:pt modelId="{4FE3F0F9-D814-DC4D-A388-4D8D2405D241}" type="pres">
      <dgm:prSet presAssocID="{468D3439-20DE-F84E-ADEC-06787F8126FC}" presName="noGeometry" presStyleCnt="0"/>
      <dgm:spPr/>
    </dgm:pt>
    <dgm:pt modelId="{BA879C7A-1BA5-6948-B135-40814681CD0D}" type="pres">
      <dgm:prSet presAssocID="{468D3439-20DE-F84E-ADEC-06787F8126FC}" presName="childTextVisible" presStyleLbl="bgAccFollowNode1" presStyleIdx="0" presStyleCnt="4">
        <dgm:presLayoutVars>
          <dgm:bulletEnabled val="1"/>
        </dgm:presLayoutVars>
      </dgm:prSet>
      <dgm:spPr/>
    </dgm:pt>
    <dgm:pt modelId="{7C7357E8-4713-984C-84B8-6A46836B0B70}" type="pres">
      <dgm:prSet presAssocID="{468D3439-20DE-F84E-ADEC-06787F8126FC}" presName="childTextHidden" presStyleLbl="bgAccFollowNode1" presStyleIdx="0" presStyleCnt="4"/>
      <dgm:spPr/>
    </dgm:pt>
    <dgm:pt modelId="{C650357E-E0C1-5246-9B73-EEE3EBFC2F69}" type="pres">
      <dgm:prSet presAssocID="{468D3439-20DE-F84E-ADEC-06787F8126FC}" presName="parentText" presStyleLbl="node1" presStyleIdx="0" presStyleCnt="4" custScaleX="109576">
        <dgm:presLayoutVars>
          <dgm:chMax val="1"/>
          <dgm:bulletEnabled val="1"/>
        </dgm:presLayoutVars>
      </dgm:prSet>
      <dgm:spPr/>
    </dgm:pt>
    <dgm:pt modelId="{417FA029-0C8F-D64A-A926-F2AC03DC2ED5}" type="pres">
      <dgm:prSet presAssocID="{468D3439-20DE-F84E-ADEC-06787F8126FC}" presName="aSpace" presStyleCnt="0"/>
      <dgm:spPr/>
    </dgm:pt>
    <dgm:pt modelId="{47C8D5FA-4E73-5F44-9C6B-13AC2EFC1A21}" type="pres">
      <dgm:prSet presAssocID="{72A1B2F9-3390-3C49-BC00-0692DF209E66}" presName="compNode" presStyleCnt="0"/>
      <dgm:spPr/>
    </dgm:pt>
    <dgm:pt modelId="{504AA856-77B8-6941-8361-DBA1E2987494}" type="pres">
      <dgm:prSet presAssocID="{72A1B2F9-3390-3C49-BC00-0692DF209E66}" presName="noGeometry" presStyleCnt="0"/>
      <dgm:spPr/>
    </dgm:pt>
    <dgm:pt modelId="{78010EA8-930A-FB4D-A4EC-72A32C787F2E}" type="pres">
      <dgm:prSet presAssocID="{72A1B2F9-3390-3C49-BC00-0692DF209E66}" presName="childTextVisible" presStyleLbl="bgAccFollowNode1" presStyleIdx="1" presStyleCnt="4">
        <dgm:presLayoutVars>
          <dgm:bulletEnabled val="1"/>
        </dgm:presLayoutVars>
      </dgm:prSet>
      <dgm:spPr/>
    </dgm:pt>
    <dgm:pt modelId="{922E72A3-0F30-9346-AE4D-BD6C1F8B5536}" type="pres">
      <dgm:prSet presAssocID="{72A1B2F9-3390-3C49-BC00-0692DF209E66}" presName="childTextHidden" presStyleLbl="bgAccFollowNode1" presStyleIdx="1" presStyleCnt="4"/>
      <dgm:spPr/>
    </dgm:pt>
    <dgm:pt modelId="{1DF13FAB-43C0-4B4B-9B21-12F74ACC2ACE}" type="pres">
      <dgm:prSet presAssocID="{72A1B2F9-3390-3C49-BC00-0692DF209E66}" presName="parentText" presStyleLbl="node1" presStyleIdx="1" presStyleCnt="4" custScaleX="104881">
        <dgm:presLayoutVars>
          <dgm:chMax val="1"/>
          <dgm:bulletEnabled val="1"/>
        </dgm:presLayoutVars>
      </dgm:prSet>
      <dgm:spPr/>
    </dgm:pt>
    <dgm:pt modelId="{CFDCE82D-D530-B040-B30A-5AE3236C42C9}" type="pres">
      <dgm:prSet presAssocID="{72A1B2F9-3390-3C49-BC00-0692DF209E66}" presName="aSpace" presStyleCnt="0"/>
      <dgm:spPr/>
    </dgm:pt>
    <dgm:pt modelId="{0A6CE4AE-4D09-BF4B-91F9-0CA3058A99CA}" type="pres">
      <dgm:prSet presAssocID="{8D71BAC4-0747-5747-B29A-A499DEFD1377}" presName="compNode" presStyleCnt="0"/>
      <dgm:spPr/>
    </dgm:pt>
    <dgm:pt modelId="{B77FB501-36E2-9345-9F95-EE0B6CB06B43}" type="pres">
      <dgm:prSet presAssocID="{8D71BAC4-0747-5747-B29A-A499DEFD1377}" presName="noGeometry" presStyleCnt="0"/>
      <dgm:spPr/>
    </dgm:pt>
    <dgm:pt modelId="{F987B3D2-0E18-1042-9197-D3B5D3822E97}" type="pres">
      <dgm:prSet presAssocID="{8D71BAC4-0747-5747-B29A-A499DEFD1377}" presName="childTextVisible" presStyleLbl="bgAccFollowNode1" presStyleIdx="2" presStyleCnt="4">
        <dgm:presLayoutVars>
          <dgm:bulletEnabled val="1"/>
        </dgm:presLayoutVars>
      </dgm:prSet>
      <dgm:spPr/>
    </dgm:pt>
    <dgm:pt modelId="{44C63C46-92F6-374C-AF90-914737EBF35B}" type="pres">
      <dgm:prSet presAssocID="{8D71BAC4-0747-5747-B29A-A499DEFD1377}" presName="childTextHidden" presStyleLbl="bgAccFollowNode1" presStyleIdx="2" presStyleCnt="4"/>
      <dgm:spPr/>
    </dgm:pt>
    <dgm:pt modelId="{FB2EAEAF-E386-634F-BE7E-6798063EB33B}" type="pres">
      <dgm:prSet presAssocID="{8D71BAC4-0747-5747-B29A-A499DEFD13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B9E76AB-618A-784E-9BE1-9B129BEAD016}" type="pres">
      <dgm:prSet presAssocID="{8D71BAC4-0747-5747-B29A-A499DEFD1377}" presName="aSpace" presStyleCnt="0"/>
      <dgm:spPr/>
    </dgm:pt>
    <dgm:pt modelId="{9C94B7DA-9794-C248-8408-7E66C465FB41}" type="pres">
      <dgm:prSet presAssocID="{4B5392C9-0145-C64B-B58E-3F937AC0FB31}" presName="compNode" presStyleCnt="0"/>
      <dgm:spPr/>
    </dgm:pt>
    <dgm:pt modelId="{94CC456B-65A8-7F41-9166-AE306A92C2C7}" type="pres">
      <dgm:prSet presAssocID="{4B5392C9-0145-C64B-B58E-3F937AC0FB31}" presName="noGeometry" presStyleCnt="0"/>
      <dgm:spPr/>
    </dgm:pt>
    <dgm:pt modelId="{C7E5BFB6-E34C-E849-A513-83E665F7FAFF}" type="pres">
      <dgm:prSet presAssocID="{4B5392C9-0145-C64B-B58E-3F937AC0FB31}" presName="childTextVisible" presStyleLbl="bgAccFollowNode1" presStyleIdx="3" presStyleCnt="4" custScaleX="76128" custScaleY="93488">
        <dgm:presLayoutVars>
          <dgm:bulletEnabled val="1"/>
        </dgm:presLayoutVars>
      </dgm:prSet>
      <dgm:spPr/>
    </dgm:pt>
    <dgm:pt modelId="{43BADA3E-810C-FB4C-B888-49AA0A25A6C7}" type="pres">
      <dgm:prSet presAssocID="{4B5392C9-0145-C64B-B58E-3F937AC0FB31}" presName="childTextHidden" presStyleLbl="bgAccFollowNode1" presStyleIdx="3" presStyleCnt="4"/>
      <dgm:spPr/>
    </dgm:pt>
    <dgm:pt modelId="{A38A6EBC-64E6-1D4A-B5CC-6E3703295D8F}" type="pres">
      <dgm:prSet presAssocID="{4B5392C9-0145-C64B-B58E-3F937AC0FB3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6382608-79E2-2F4E-8E7A-615F3D64B375}" type="presOf" srcId="{E190828D-49EC-FF47-BB72-F0451E363330}" destId="{BA879C7A-1BA5-6948-B135-40814681CD0D}" srcOrd="0" destOrd="0" presId="urn:microsoft.com/office/officeart/2005/8/layout/hProcess6"/>
    <dgm:cxn modelId="{230D340A-D6C9-3446-A2DD-C57215A020A0}" type="presOf" srcId="{8D71BAC4-0747-5747-B29A-A499DEFD1377}" destId="{FB2EAEAF-E386-634F-BE7E-6798063EB33B}" srcOrd="0" destOrd="0" presId="urn:microsoft.com/office/officeart/2005/8/layout/hProcess6"/>
    <dgm:cxn modelId="{5E0DF612-A802-8848-8CB6-BB1E1A6527A3}" type="presOf" srcId="{4B5392C9-0145-C64B-B58E-3F937AC0FB31}" destId="{A38A6EBC-64E6-1D4A-B5CC-6E3703295D8F}" srcOrd="0" destOrd="0" presId="urn:microsoft.com/office/officeart/2005/8/layout/hProcess6"/>
    <dgm:cxn modelId="{CF400B27-ADB3-9346-AEE8-DD44685708A9}" srcId="{BCDF61D8-F625-064D-8C77-5E8E25A63BB1}" destId="{468D3439-20DE-F84E-ADEC-06787F8126FC}" srcOrd="0" destOrd="0" parTransId="{540732C1-80CD-3B45-8AEA-B4B4A42628C8}" sibTransId="{348B8469-EFEB-9B46-BE37-E757B0BBF0DB}"/>
    <dgm:cxn modelId="{A85BF228-6DD2-4F41-9066-158F2A44D25D}" type="presOf" srcId="{AE989C6B-E1E2-1047-914D-CF1D4C596DD9}" destId="{F987B3D2-0E18-1042-9197-D3B5D3822E97}" srcOrd="0" destOrd="0" presId="urn:microsoft.com/office/officeart/2005/8/layout/hProcess6"/>
    <dgm:cxn modelId="{FEB65729-B577-394E-B9DC-0FAD8CDD7B46}" type="presOf" srcId="{F204F1C3-0DB9-784E-9DD5-136563B7137D}" destId="{922E72A3-0F30-9346-AE4D-BD6C1F8B5536}" srcOrd="1" destOrd="0" presId="urn:microsoft.com/office/officeart/2005/8/layout/hProcess6"/>
    <dgm:cxn modelId="{2F1D783D-7946-9242-932C-E5B46CC2874A}" type="presOf" srcId="{E190828D-49EC-FF47-BB72-F0451E363330}" destId="{7C7357E8-4713-984C-84B8-6A46836B0B70}" srcOrd="1" destOrd="0" presId="urn:microsoft.com/office/officeart/2005/8/layout/hProcess6"/>
    <dgm:cxn modelId="{D042875A-0E36-2B42-9033-68BE6FC7E438}" srcId="{468D3439-20DE-F84E-ADEC-06787F8126FC}" destId="{2B99DCA9-59B1-E744-B000-C9CA4E62C45A}" srcOrd="1" destOrd="0" parTransId="{575AA18B-2A01-3048-8279-D4D56191718E}" sibTransId="{BE0071A9-E341-684B-9A36-C56CC037F71D}"/>
    <dgm:cxn modelId="{7DFF405B-A406-4B42-ABA5-055C0AC35BA4}" type="presOf" srcId="{468D3439-20DE-F84E-ADEC-06787F8126FC}" destId="{C650357E-E0C1-5246-9B73-EEE3EBFC2F69}" srcOrd="0" destOrd="0" presId="urn:microsoft.com/office/officeart/2005/8/layout/hProcess6"/>
    <dgm:cxn modelId="{68D5ED68-DBF4-904D-A5F5-A0D618D57062}" type="presOf" srcId="{B59F69DB-D9A1-FF4A-AEA2-87D285B2CF11}" destId="{43BADA3E-810C-FB4C-B888-49AA0A25A6C7}" srcOrd="1" destOrd="0" presId="urn:microsoft.com/office/officeart/2005/8/layout/hProcess6"/>
    <dgm:cxn modelId="{4F25A669-9A6B-E041-A5D0-80AC713E654A}" srcId="{72A1B2F9-3390-3C49-BC00-0692DF209E66}" destId="{F204F1C3-0DB9-784E-9DD5-136563B7137D}" srcOrd="0" destOrd="0" parTransId="{73690CC3-23C5-7142-BEB5-2FE7293400D5}" sibTransId="{AE3A272B-425C-3949-94E7-E79CEB715861}"/>
    <dgm:cxn modelId="{40252D6F-724D-1343-A2BC-E119CE1CEE5C}" type="presOf" srcId="{7D1A8690-2F32-C648-85DE-1EAEF168E65D}" destId="{78010EA8-930A-FB4D-A4EC-72A32C787F2E}" srcOrd="0" destOrd="1" presId="urn:microsoft.com/office/officeart/2005/8/layout/hProcess6"/>
    <dgm:cxn modelId="{6879DA70-CCD0-A645-A831-04505B28E9E7}" srcId="{72A1B2F9-3390-3C49-BC00-0692DF209E66}" destId="{7D1A8690-2F32-C648-85DE-1EAEF168E65D}" srcOrd="1" destOrd="0" parTransId="{6673BF80-83B9-E542-8283-C9B18D6E1A4C}" sibTransId="{A066D89B-FE51-864F-8C5B-6DAC8904B7AC}"/>
    <dgm:cxn modelId="{38887871-9261-D142-9F85-EE2C03DE7174}" srcId="{8D71BAC4-0747-5747-B29A-A499DEFD1377}" destId="{AE989C6B-E1E2-1047-914D-CF1D4C596DD9}" srcOrd="0" destOrd="0" parTransId="{DFF819E1-3362-5C47-B55E-C5C6088ED3F8}" sibTransId="{111BAE10-20E6-A941-A64F-0E9C750DF13B}"/>
    <dgm:cxn modelId="{F7AD0D72-FDDB-1844-9475-11EB786F28DD}" srcId="{BCDF61D8-F625-064D-8C77-5E8E25A63BB1}" destId="{72A1B2F9-3390-3C49-BC00-0692DF209E66}" srcOrd="1" destOrd="0" parTransId="{FB14B0B1-AA80-C847-9448-9684B30ADD4A}" sibTransId="{3E20702C-845A-3942-AF8C-AF81928ECE1D}"/>
    <dgm:cxn modelId="{37541F8A-4311-4644-A45D-E5F35BD38910}" type="presOf" srcId="{72A1B2F9-3390-3C49-BC00-0692DF209E66}" destId="{1DF13FAB-43C0-4B4B-9B21-12F74ACC2ACE}" srcOrd="0" destOrd="0" presId="urn:microsoft.com/office/officeart/2005/8/layout/hProcess6"/>
    <dgm:cxn modelId="{69BADE8D-3365-0549-8F9E-638197E24ED3}" type="presOf" srcId="{AE989C6B-E1E2-1047-914D-CF1D4C596DD9}" destId="{44C63C46-92F6-374C-AF90-914737EBF35B}" srcOrd="1" destOrd="0" presId="urn:microsoft.com/office/officeart/2005/8/layout/hProcess6"/>
    <dgm:cxn modelId="{FB7F4BA6-9BC3-8044-9C3B-1A87157EAC7E}" type="presOf" srcId="{2B99DCA9-59B1-E744-B000-C9CA4E62C45A}" destId="{7C7357E8-4713-984C-84B8-6A46836B0B70}" srcOrd="1" destOrd="1" presId="urn:microsoft.com/office/officeart/2005/8/layout/hProcess6"/>
    <dgm:cxn modelId="{259123B1-19E0-4640-B34D-F5265E87A844}" srcId="{4B5392C9-0145-C64B-B58E-3F937AC0FB31}" destId="{B59F69DB-D9A1-FF4A-AEA2-87D285B2CF11}" srcOrd="0" destOrd="0" parTransId="{7FE56514-FB32-4747-98DC-C1A185CDCD38}" sibTransId="{0E638B66-AEBE-3E45-B3B3-00DA50270A71}"/>
    <dgm:cxn modelId="{C98CB5C0-EDF3-7644-BFE3-C602656DE7B5}" srcId="{BCDF61D8-F625-064D-8C77-5E8E25A63BB1}" destId="{4B5392C9-0145-C64B-B58E-3F937AC0FB31}" srcOrd="3" destOrd="0" parTransId="{641DEEF5-C626-BD48-8B36-7B4C56B38BE3}" sibTransId="{F57FC5CB-8479-0142-B9BA-27F556E6387E}"/>
    <dgm:cxn modelId="{13F9EFC0-4C4B-C445-A936-244B122DD33F}" srcId="{468D3439-20DE-F84E-ADEC-06787F8126FC}" destId="{E190828D-49EC-FF47-BB72-F0451E363330}" srcOrd="0" destOrd="0" parTransId="{F092CD99-4526-7247-8181-140FD02B0D14}" sibTransId="{08568207-040A-0849-A5A3-73EFB5F1E6AA}"/>
    <dgm:cxn modelId="{A6F61AC6-B9A6-8646-BD82-A6A3A3042F62}" type="presOf" srcId="{BCDF61D8-F625-064D-8C77-5E8E25A63BB1}" destId="{8E42721D-7277-E648-898D-AB7F9B00CD37}" srcOrd="0" destOrd="0" presId="urn:microsoft.com/office/officeart/2005/8/layout/hProcess6"/>
    <dgm:cxn modelId="{12780DD6-B667-E940-9C3C-C52122E3BED2}" type="presOf" srcId="{F204F1C3-0DB9-784E-9DD5-136563B7137D}" destId="{78010EA8-930A-FB4D-A4EC-72A32C787F2E}" srcOrd="0" destOrd="0" presId="urn:microsoft.com/office/officeart/2005/8/layout/hProcess6"/>
    <dgm:cxn modelId="{E1C018D6-73B8-7D4E-9476-D4AACD7C6A7D}" type="presOf" srcId="{2B99DCA9-59B1-E744-B000-C9CA4E62C45A}" destId="{BA879C7A-1BA5-6948-B135-40814681CD0D}" srcOrd="0" destOrd="1" presId="urn:microsoft.com/office/officeart/2005/8/layout/hProcess6"/>
    <dgm:cxn modelId="{12ED01D9-9B04-A641-BFA9-032E1BFC1AB1}" srcId="{BCDF61D8-F625-064D-8C77-5E8E25A63BB1}" destId="{8D71BAC4-0747-5747-B29A-A499DEFD1377}" srcOrd="2" destOrd="0" parTransId="{BB3DD9C3-9BE5-7C48-BD62-EBDBAC75AA99}" sibTransId="{835A3660-133B-A24F-876E-931958BA856B}"/>
    <dgm:cxn modelId="{7222F3E4-B0FB-DF4A-962C-23E68628F44D}" type="presOf" srcId="{B59F69DB-D9A1-FF4A-AEA2-87D285B2CF11}" destId="{C7E5BFB6-E34C-E849-A513-83E665F7FAFF}" srcOrd="0" destOrd="0" presId="urn:microsoft.com/office/officeart/2005/8/layout/hProcess6"/>
    <dgm:cxn modelId="{CA2EB2E5-015C-3741-ABA3-95DFB1170D1C}" type="presOf" srcId="{7D1A8690-2F32-C648-85DE-1EAEF168E65D}" destId="{922E72A3-0F30-9346-AE4D-BD6C1F8B5536}" srcOrd="1" destOrd="1" presId="urn:microsoft.com/office/officeart/2005/8/layout/hProcess6"/>
    <dgm:cxn modelId="{46D4D049-EEE4-CE4A-B0B1-47B4585660A9}" type="presParOf" srcId="{8E42721D-7277-E648-898D-AB7F9B00CD37}" destId="{2C50C6C4-149F-AA45-933E-AB1AB9B00C20}" srcOrd="0" destOrd="0" presId="urn:microsoft.com/office/officeart/2005/8/layout/hProcess6"/>
    <dgm:cxn modelId="{F04AA92F-ACB0-1341-BD82-D47FBB181E53}" type="presParOf" srcId="{2C50C6C4-149F-AA45-933E-AB1AB9B00C20}" destId="{4FE3F0F9-D814-DC4D-A388-4D8D2405D241}" srcOrd="0" destOrd="0" presId="urn:microsoft.com/office/officeart/2005/8/layout/hProcess6"/>
    <dgm:cxn modelId="{4B0D6EA7-0ECC-2A49-9337-FF5D06A93F63}" type="presParOf" srcId="{2C50C6C4-149F-AA45-933E-AB1AB9B00C20}" destId="{BA879C7A-1BA5-6948-B135-40814681CD0D}" srcOrd="1" destOrd="0" presId="urn:microsoft.com/office/officeart/2005/8/layout/hProcess6"/>
    <dgm:cxn modelId="{2CA1D94A-E8A5-AF47-BDFC-10E07A602D65}" type="presParOf" srcId="{2C50C6C4-149F-AA45-933E-AB1AB9B00C20}" destId="{7C7357E8-4713-984C-84B8-6A46836B0B70}" srcOrd="2" destOrd="0" presId="urn:microsoft.com/office/officeart/2005/8/layout/hProcess6"/>
    <dgm:cxn modelId="{4EF8B8A0-E821-9947-9E18-3A032601F591}" type="presParOf" srcId="{2C50C6C4-149F-AA45-933E-AB1AB9B00C20}" destId="{C650357E-E0C1-5246-9B73-EEE3EBFC2F69}" srcOrd="3" destOrd="0" presId="urn:microsoft.com/office/officeart/2005/8/layout/hProcess6"/>
    <dgm:cxn modelId="{2B54430A-A4DC-6642-9691-1B9D3402E592}" type="presParOf" srcId="{8E42721D-7277-E648-898D-AB7F9B00CD37}" destId="{417FA029-0C8F-D64A-A926-F2AC03DC2ED5}" srcOrd="1" destOrd="0" presId="urn:microsoft.com/office/officeart/2005/8/layout/hProcess6"/>
    <dgm:cxn modelId="{7812D617-C57C-F04E-84C3-F1E9FB60555D}" type="presParOf" srcId="{8E42721D-7277-E648-898D-AB7F9B00CD37}" destId="{47C8D5FA-4E73-5F44-9C6B-13AC2EFC1A21}" srcOrd="2" destOrd="0" presId="urn:microsoft.com/office/officeart/2005/8/layout/hProcess6"/>
    <dgm:cxn modelId="{EE6B239C-71E9-634D-A60F-9AF7BCD93BB8}" type="presParOf" srcId="{47C8D5FA-4E73-5F44-9C6B-13AC2EFC1A21}" destId="{504AA856-77B8-6941-8361-DBA1E2987494}" srcOrd="0" destOrd="0" presId="urn:microsoft.com/office/officeart/2005/8/layout/hProcess6"/>
    <dgm:cxn modelId="{F33462A7-9706-5243-9D88-1B6BA075F868}" type="presParOf" srcId="{47C8D5FA-4E73-5F44-9C6B-13AC2EFC1A21}" destId="{78010EA8-930A-FB4D-A4EC-72A32C787F2E}" srcOrd="1" destOrd="0" presId="urn:microsoft.com/office/officeart/2005/8/layout/hProcess6"/>
    <dgm:cxn modelId="{42696F60-EE86-9446-A802-8D7A6E403D61}" type="presParOf" srcId="{47C8D5FA-4E73-5F44-9C6B-13AC2EFC1A21}" destId="{922E72A3-0F30-9346-AE4D-BD6C1F8B5536}" srcOrd="2" destOrd="0" presId="urn:microsoft.com/office/officeart/2005/8/layout/hProcess6"/>
    <dgm:cxn modelId="{DA390984-757B-2542-9243-CF99BC4DB4AC}" type="presParOf" srcId="{47C8D5FA-4E73-5F44-9C6B-13AC2EFC1A21}" destId="{1DF13FAB-43C0-4B4B-9B21-12F74ACC2ACE}" srcOrd="3" destOrd="0" presId="urn:microsoft.com/office/officeart/2005/8/layout/hProcess6"/>
    <dgm:cxn modelId="{470E4286-9004-EF4A-AC34-41E2F0B5AF5C}" type="presParOf" srcId="{8E42721D-7277-E648-898D-AB7F9B00CD37}" destId="{CFDCE82D-D530-B040-B30A-5AE3236C42C9}" srcOrd="3" destOrd="0" presId="urn:microsoft.com/office/officeart/2005/8/layout/hProcess6"/>
    <dgm:cxn modelId="{F3481921-E814-7140-B246-AF2964541640}" type="presParOf" srcId="{8E42721D-7277-E648-898D-AB7F9B00CD37}" destId="{0A6CE4AE-4D09-BF4B-91F9-0CA3058A99CA}" srcOrd="4" destOrd="0" presId="urn:microsoft.com/office/officeart/2005/8/layout/hProcess6"/>
    <dgm:cxn modelId="{538113FC-BF92-B44F-8208-4EFA2F503F45}" type="presParOf" srcId="{0A6CE4AE-4D09-BF4B-91F9-0CA3058A99CA}" destId="{B77FB501-36E2-9345-9F95-EE0B6CB06B43}" srcOrd="0" destOrd="0" presId="urn:microsoft.com/office/officeart/2005/8/layout/hProcess6"/>
    <dgm:cxn modelId="{358BE21B-385A-7543-886F-03EB08F3917D}" type="presParOf" srcId="{0A6CE4AE-4D09-BF4B-91F9-0CA3058A99CA}" destId="{F987B3D2-0E18-1042-9197-D3B5D3822E97}" srcOrd="1" destOrd="0" presId="urn:microsoft.com/office/officeart/2005/8/layout/hProcess6"/>
    <dgm:cxn modelId="{BBD5271D-A840-CC42-AD50-F3ED6B93B0B2}" type="presParOf" srcId="{0A6CE4AE-4D09-BF4B-91F9-0CA3058A99CA}" destId="{44C63C46-92F6-374C-AF90-914737EBF35B}" srcOrd="2" destOrd="0" presId="urn:microsoft.com/office/officeart/2005/8/layout/hProcess6"/>
    <dgm:cxn modelId="{F9E3D309-86A4-0A44-A88D-7EAEB716CAEE}" type="presParOf" srcId="{0A6CE4AE-4D09-BF4B-91F9-0CA3058A99CA}" destId="{FB2EAEAF-E386-634F-BE7E-6798063EB33B}" srcOrd="3" destOrd="0" presId="urn:microsoft.com/office/officeart/2005/8/layout/hProcess6"/>
    <dgm:cxn modelId="{F869F5D5-9A3C-5D46-97AA-33F237174105}" type="presParOf" srcId="{8E42721D-7277-E648-898D-AB7F9B00CD37}" destId="{6B9E76AB-618A-784E-9BE1-9B129BEAD016}" srcOrd="5" destOrd="0" presId="urn:microsoft.com/office/officeart/2005/8/layout/hProcess6"/>
    <dgm:cxn modelId="{F94310AB-7B17-F846-A45E-EA244E5ED061}" type="presParOf" srcId="{8E42721D-7277-E648-898D-AB7F9B00CD37}" destId="{9C94B7DA-9794-C248-8408-7E66C465FB41}" srcOrd="6" destOrd="0" presId="urn:microsoft.com/office/officeart/2005/8/layout/hProcess6"/>
    <dgm:cxn modelId="{14792DE8-08E4-8A44-B7BF-8BFB5882B533}" type="presParOf" srcId="{9C94B7DA-9794-C248-8408-7E66C465FB41}" destId="{94CC456B-65A8-7F41-9166-AE306A92C2C7}" srcOrd="0" destOrd="0" presId="urn:microsoft.com/office/officeart/2005/8/layout/hProcess6"/>
    <dgm:cxn modelId="{DABCF803-C11D-814C-B17B-E494C9B4852C}" type="presParOf" srcId="{9C94B7DA-9794-C248-8408-7E66C465FB41}" destId="{C7E5BFB6-E34C-E849-A513-83E665F7FAFF}" srcOrd="1" destOrd="0" presId="urn:microsoft.com/office/officeart/2005/8/layout/hProcess6"/>
    <dgm:cxn modelId="{BB7023C0-66DB-0A4A-860C-600178A9C94C}" type="presParOf" srcId="{9C94B7DA-9794-C248-8408-7E66C465FB41}" destId="{43BADA3E-810C-FB4C-B888-49AA0A25A6C7}" srcOrd="2" destOrd="0" presId="urn:microsoft.com/office/officeart/2005/8/layout/hProcess6"/>
    <dgm:cxn modelId="{DEF5730A-2C0F-9F4E-830F-D49634B76159}" type="presParOf" srcId="{9C94B7DA-9794-C248-8408-7E66C465FB41}" destId="{A38A6EBC-64E6-1D4A-B5CC-6E3703295D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F9B34-5AB5-5A44-9EB3-72604C7E2F9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31831B-D03A-8D4E-B263-A37450FFC8A2}">
      <dgm:prSet phldrT="[Text]"/>
      <dgm:spPr/>
      <dgm:t>
        <a:bodyPr/>
        <a:lstStyle/>
        <a:p>
          <a:r>
            <a:rPr lang="en-GB" dirty="0"/>
            <a:t>Nitrogen Level</a:t>
          </a:r>
        </a:p>
      </dgm:t>
    </dgm:pt>
    <dgm:pt modelId="{50BC1CF6-758D-734E-978A-262ECC2F28B0}" type="parTrans" cxnId="{68EB17F0-CEB0-5C44-87FA-FBA0496EA6B0}">
      <dgm:prSet/>
      <dgm:spPr/>
      <dgm:t>
        <a:bodyPr/>
        <a:lstStyle/>
        <a:p>
          <a:endParaRPr lang="en-GB"/>
        </a:p>
      </dgm:t>
    </dgm:pt>
    <dgm:pt modelId="{007BBDA3-5258-4F4D-8FDD-DCBFC8DD17F3}" type="sibTrans" cxnId="{68EB17F0-CEB0-5C44-87FA-FBA0496EA6B0}">
      <dgm:prSet/>
      <dgm:spPr/>
      <dgm:t>
        <a:bodyPr/>
        <a:lstStyle/>
        <a:p>
          <a:endParaRPr lang="en-GB"/>
        </a:p>
      </dgm:t>
    </dgm:pt>
    <dgm:pt modelId="{C1D5E026-2DCE-DA4E-AB7D-10346D219417}">
      <dgm:prSet phldrT="[Text]"/>
      <dgm:spPr/>
      <dgm:t>
        <a:bodyPr/>
        <a:lstStyle/>
        <a:p>
          <a:r>
            <a:rPr lang="en-GB" dirty="0"/>
            <a:t>Temperature</a:t>
          </a:r>
        </a:p>
      </dgm:t>
    </dgm:pt>
    <dgm:pt modelId="{A39EF31E-6C8F-3F46-B65B-F6BE2A006CFE}" type="parTrans" cxnId="{4E5A74C1-FA7A-5441-935B-F67576453CDC}">
      <dgm:prSet/>
      <dgm:spPr/>
      <dgm:t>
        <a:bodyPr/>
        <a:lstStyle/>
        <a:p>
          <a:endParaRPr lang="en-GB"/>
        </a:p>
      </dgm:t>
    </dgm:pt>
    <dgm:pt modelId="{58D2431A-8958-0641-97CE-977A155DB105}" type="sibTrans" cxnId="{4E5A74C1-FA7A-5441-935B-F67576453CDC}">
      <dgm:prSet/>
      <dgm:spPr/>
      <dgm:t>
        <a:bodyPr/>
        <a:lstStyle/>
        <a:p>
          <a:endParaRPr lang="en-GB"/>
        </a:p>
      </dgm:t>
    </dgm:pt>
    <dgm:pt modelId="{0D3075B3-4497-264D-A624-1DA4BD9EE9AB}">
      <dgm:prSet phldrT="[Text]"/>
      <dgm:spPr/>
      <dgm:t>
        <a:bodyPr/>
        <a:lstStyle/>
        <a:p>
          <a:r>
            <a:rPr lang="en-GB" dirty="0"/>
            <a:t>Rainfall </a:t>
          </a:r>
        </a:p>
      </dgm:t>
    </dgm:pt>
    <dgm:pt modelId="{88AE3792-B309-0848-A865-A0C483444566}" type="parTrans" cxnId="{250B74EA-9442-4A4A-B0EF-11CF3117CD79}">
      <dgm:prSet/>
      <dgm:spPr/>
      <dgm:t>
        <a:bodyPr/>
        <a:lstStyle/>
        <a:p>
          <a:endParaRPr lang="en-GB"/>
        </a:p>
      </dgm:t>
    </dgm:pt>
    <dgm:pt modelId="{4ED7171B-BCC9-704B-A8B4-434C1EF091D3}" type="sibTrans" cxnId="{250B74EA-9442-4A4A-B0EF-11CF3117CD79}">
      <dgm:prSet/>
      <dgm:spPr/>
      <dgm:t>
        <a:bodyPr/>
        <a:lstStyle/>
        <a:p>
          <a:endParaRPr lang="en-GB"/>
        </a:p>
      </dgm:t>
    </dgm:pt>
    <dgm:pt modelId="{DDF69112-A389-4240-83E0-7222F5917748}">
      <dgm:prSet/>
      <dgm:spPr/>
      <dgm:t>
        <a:bodyPr/>
        <a:lstStyle/>
        <a:p>
          <a:r>
            <a:rPr lang="en-GB" dirty="0"/>
            <a:t>Potassium Level</a:t>
          </a:r>
        </a:p>
      </dgm:t>
    </dgm:pt>
    <dgm:pt modelId="{FA9682D2-F3AA-0E41-B51F-680412CA2C6D}" type="parTrans" cxnId="{2A7A7CEA-F57D-C143-8D60-46C4A8FF4FE5}">
      <dgm:prSet/>
      <dgm:spPr/>
      <dgm:t>
        <a:bodyPr/>
        <a:lstStyle/>
        <a:p>
          <a:endParaRPr lang="en-GB"/>
        </a:p>
      </dgm:t>
    </dgm:pt>
    <dgm:pt modelId="{2CB2F268-44D5-8F44-B503-31CDA3993C05}" type="sibTrans" cxnId="{2A7A7CEA-F57D-C143-8D60-46C4A8FF4FE5}">
      <dgm:prSet/>
      <dgm:spPr/>
      <dgm:t>
        <a:bodyPr/>
        <a:lstStyle/>
        <a:p>
          <a:endParaRPr lang="en-GB"/>
        </a:p>
      </dgm:t>
    </dgm:pt>
    <dgm:pt modelId="{A191BEC4-0208-DF40-8C6F-AF15928EF623}">
      <dgm:prSet/>
      <dgm:spPr/>
      <dgm:t>
        <a:bodyPr/>
        <a:lstStyle/>
        <a:p>
          <a:r>
            <a:rPr lang="en-GB" dirty="0"/>
            <a:t>Phosphorus Level</a:t>
          </a:r>
        </a:p>
      </dgm:t>
    </dgm:pt>
    <dgm:pt modelId="{A0E82F53-BD25-584F-A3A5-ACE1FB37AF9C}" type="parTrans" cxnId="{52903F7F-D9C9-634C-A4B2-7220A34F4B3F}">
      <dgm:prSet/>
      <dgm:spPr/>
      <dgm:t>
        <a:bodyPr/>
        <a:lstStyle/>
        <a:p>
          <a:endParaRPr lang="en-GB"/>
        </a:p>
      </dgm:t>
    </dgm:pt>
    <dgm:pt modelId="{084CECBC-9F0F-8A4B-A6F5-E7A3F14A8B01}" type="sibTrans" cxnId="{52903F7F-D9C9-634C-A4B2-7220A34F4B3F}">
      <dgm:prSet/>
      <dgm:spPr/>
      <dgm:t>
        <a:bodyPr/>
        <a:lstStyle/>
        <a:p>
          <a:endParaRPr lang="en-GB"/>
        </a:p>
      </dgm:t>
    </dgm:pt>
    <dgm:pt modelId="{1FF7FFE2-CD3F-784C-B1C0-8A40C19A5AE2}">
      <dgm:prSet/>
      <dgm:spPr/>
      <dgm:t>
        <a:bodyPr/>
        <a:lstStyle/>
        <a:p>
          <a:r>
            <a:rPr lang="en-GB" dirty="0"/>
            <a:t>pH Level of Soil</a:t>
          </a:r>
        </a:p>
      </dgm:t>
    </dgm:pt>
    <dgm:pt modelId="{0AF3A831-4E52-6C44-932D-7509479FEDF0}" type="parTrans" cxnId="{B0185174-619F-2F45-A581-9F9F0E51BA19}">
      <dgm:prSet/>
      <dgm:spPr/>
      <dgm:t>
        <a:bodyPr/>
        <a:lstStyle/>
        <a:p>
          <a:endParaRPr lang="en-GB"/>
        </a:p>
      </dgm:t>
    </dgm:pt>
    <dgm:pt modelId="{C0FD1FD6-9DD3-4E45-959B-3F9865EEE1F2}" type="sibTrans" cxnId="{B0185174-619F-2F45-A581-9F9F0E51BA19}">
      <dgm:prSet/>
      <dgm:spPr/>
      <dgm:t>
        <a:bodyPr/>
        <a:lstStyle/>
        <a:p>
          <a:endParaRPr lang="en-GB"/>
        </a:p>
      </dgm:t>
    </dgm:pt>
    <dgm:pt modelId="{56F86D4A-C2D2-984B-BA39-013F28E8CE05}">
      <dgm:prSet/>
      <dgm:spPr/>
      <dgm:t>
        <a:bodyPr/>
        <a:lstStyle/>
        <a:p>
          <a:r>
            <a:rPr lang="en-GB" dirty="0"/>
            <a:t>Humidity </a:t>
          </a:r>
        </a:p>
      </dgm:t>
    </dgm:pt>
    <dgm:pt modelId="{519FE2A3-3D7A-7A4F-8C8D-584B0538F39B}" type="parTrans" cxnId="{0C73A10C-B03A-5543-963F-6323F3021D6A}">
      <dgm:prSet/>
      <dgm:spPr/>
      <dgm:t>
        <a:bodyPr/>
        <a:lstStyle/>
        <a:p>
          <a:endParaRPr lang="en-GB"/>
        </a:p>
      </dgm:t>
    </dgm:pt>
    <dgm:pt modelId="{D5731B69-D1EA-A64E-B937-5818482A313B}" type="sibTrans" cxnId="{0C73A10C-B03A-5543-963F-6323F3021D6A}">
      <dgm:prSet/>
      <dgm:spPr/>
      <dgm:t>
        <a:bodyPr/>
        <a:lstStyle/>
        <a:p>
          <a:endParaRPr lang="en-GB"/>
        </a:p>
      </dgm:t>
    </dgm:pt>
    <dgm:pt modelId="{5BFB8329-54EA-7D42-BEF9-C5ED51434D10}" type="pres">
      <dgm:prSet presAssocID="{D00F9B34-5AB5-5A44-9EB3-72604C7E2F9E}" presName="Name0" presStyleCnt="0">
        <dgm:presLayoutVars>
          <dgm:chMax val="7"/>
          <dgm:chPref val="7"/>
          <dgm:dir/>
        </dgm:presLayoutVars>
      </dgm:prSet>
      <dgm:spPr/>
    </dgm:pt>
    <dgm:pt modelId="{3D3039C5-1464-9F49-8E43-81F6B777E304}" type="pres">
      <dgm:prSet presAssocID="{D00F9B34-5AB5-5A44-9EB3-72604C7E2F9E}" presName="Name1" presStyleCnt="0"/>
      <dgm:spPr/>
    </dgm:pt>
    <dgm:pt modelId="{F5925EF3-8D5C-E446-AA98-1BECE0630301}" type="pres">
      <dgm:prSet presAssocID="{D00F9B34-5AB5-5A44-9EB3-72604C7E2F9E}" presName="cycle" presStyleCnt="0"/>
      <dgm:spPr/>
    </dgm:pt>
    <dgm:pt modelId="{423A20ED-BD5C-D645-889F-C61A99B31C8B}" type="pres">
      <dgm:prSet presAssocID="{D00F9B34-5AB5-5A44-9EB3-72604C7E2F9E}" presName="srcNode" presStyleLbl="node1" presStyleIdx="0" presStyleCnt="7"/>
      <dgm:spPr/>
    </dgm:pt>
    <dgm:pt modelId="{60493D6B-98A5-D247-9F1D-E84F8C45181D}" type="pres">
      <dgm:prSet presAssocID="{D00F9B34-5AB5-5A44-9EB3-72604C7E2F9E}" presName="conn" presStyleLbl="parChTrans1D2" presStyleIdx="0" presStyleCnt="1"/>
      <dgm:spPr/>
    </dgm:pt>
    <dgm:pt modelId="{2772FB2D-44C9-0943-8FBB-C2DE01AC0FEB}" type="pres">
      <dgm:prSet presAssocID="{D00F9B34-5AB5-5A44-9EB3-72604C7E2F9E}" presName="extraNode" presStyleLbl="node1" presStyleIdx="0" presStyleCnt="7"/>
      <dgm:spPr/>
    </dgm:pt>
    <dgm:pt modelId="{C90384EC-718C-FF48-B44A-6B7456D4B5EE}" type="pres">
      <dgm:prSet presAssocID="{D00F9B34-5AB5-5A44-9EB3-72604C7E2F9E}" presName="dstNode" presStyleLbl="node1" presStyleIdx="0" presStyleCnt="7"/>
      <dgm:spPr/>
    </dgm:pt>
    <dgm:pt modelId="{91B01CDA-2215-854D-A5E9-08E0C71E939E}" type="pres">
      <dgm:prSet presAssocID="{2631831B-D03A-8D4E-B263-A37450FFC8A2}" presName="text_1" presStyleLbl="node1" presStyleIdx="0" presStyleCnt="7">
        <dgm:presLayoutVars>
          <dgm:bulletEnabled val="1"/>
        </dgm:presLayoutVars>
      </dgm:prSet>
      <dgm:spPr/>
    </dgm:pt>
    <dgm:pt modelId="{034DA701-DD38-8D4D-9B9E-13207E0096AB}" type="pres">
      <dgm:prSet presAssocID="{2631831B-D03A-8D4E-B263-A37450FFC8A2}" presName="accent_1" presStyleCnt="0"/>
      <dgm:spPr/>
    </dgm:pt>
    <dgm:pt modelId="{04D49ED1-1031-8045-908D-51EA3C84ED66}" type="pres">
      <dgm:prSet presAssocID="{2631831B-D03A-8D4E-B263-A37450FFC8A2}" presName="accentRepeatNode" presStyleLbl="solidFgAcc1" presStyleIdx="0" presStyleCnt="7"/>
      <dgm:spPr/>
    </dgm:pt>
    <dgm:pt modelId="{9E061693-78FF-004C-9FA9-7AE83D2B77BE}" type="pres">
      <dgm:prSet presAssocID="{DDF69112-A389-4240-83E0-7222F5917748}" presName="text_2" presStyleLbl="node1" presStyleIdx="1" presStyleCnt="7">
        <dgm:presLayoutVars>
          <dgm:bulletEnabled val="1"/>
        </dgm:presLayoutVars>
      </dgm:prSet>
      <dgm:spPr/>
    </dgm:pt>
    <dgm:pt modelId="{605B71C3-CF66-A949-A49A-187114393AEC}" type="pres">
      <dgm:prSet presAssocID="{DDF69112-A389-4240-83E0-7222F5917748}" presName="accent_2" presStyleCnt="0"/>
      <dgm:spPr/>
    </dgm:pt>
    <dgm:pt modelId="{521E0847-367B-CC41-8D79-54777E8413EF}" type="pres">
      <dgm:prSet presAssocID="{DDF69112-A389-4240-83E0-7222F5917748}" presName="accentRepeatNode" presStyleLbl="solidFgAcc1" presStyleIdx="1" presStyleCnt="7"/>
      <dgm:spPr/>
    </dgm:pt>
    <dgm:pt modelId="{478F69A0-546D-1843-A27F-9360C1AAEE54}" type="pres">
      <dgm:prSet presAssocID="{A191BEC4-0208-DF40-8C6F-AF15928EF623}" presName="text_3" presStyleLbl="node1" presStyleIdx="2" presStyleCnt="7">
        <dgm:presLayoutVars>
          <dgm:bulletEnabled val="1"/>
        </dgm:presLayoutVars>
      </dgm:prSet>
      <dgm:spPr/>
    </dgm:pt>
    <dgm:pt modelId="{A0207C55-9266-EC4C-B189-5195BA9EE9CA}" type="pres">
      <dgm:prSet presAssocID="{A191BEC4-0208-DF40-8C6F-AF15928EF623}" presName="accent_3" presStyleCnt="0"/>
      <dgm:spPr/>
    </dgm:pt>
    <dgm:pt modelId="{6C4BB70B-AC0E-424B-952B-4918A91D68D4}" type="pres">
      <dgm:prSet presAssocID="{A191BEC4-0208-DF40-8C6F-AF15928EF623}" presName="accentRepeatNode" presStyleLbl="solidFgAcc1" presStyleIdx="2" presStyleCnt="7"/>
      <dgm:spPr/>
    </dgm:pt>
    <dgm:pt modelId="{DCCEA840-9D7D-1349-A154-559A89515ECC}" type="pres">
      <dgm:prSet presAssocID="{1FF7FFE2-CD3F-784C-B1C0-8A40C19A5AE2}" presName="text_4" presStyleLbl="node1" presStyleIdx="3" presStyleCnt="7">
        <dgm:presLayoutVars>
          <dgm:bulletEnabled val="1"/>
        </dgm:presLayoutVars>
      </dgm:prSet>
      <dgm:spPr/>
    </dgm:pt>
    <dgm:pt modelId="{A648C026-4967-CF46-8941-68877D31D3E5}" type="pres">
      <dgm:prSet presAssocID="{1FF7FFE2-CD3F-784C-B1C0-8A40C19A5AE2}" presName="accent_4" presStyleCnt="0"/>
      <dgm:spPr/>
    </dgm:pt>
    <dgm:pt modelId="{7E4E04B3-3CC1-6747-9B59-490B5A9E1DDF}" type="pres">
      <dgm:prSet presAssocID="{1FF7FFE2-CD3F-784C-B1C0-8A40C19A5AE2}" presName="accentRepeatNode" presStyleLbl="solidFgAcc1" presStyleIdx="3" presStyleCnt="7"/>
      <dgm:spPr/>
    </dgm:pt>
    <dgm:pt modelId="{3682BA27-8766-8647-89F5-C460903A09FF}" type="pres">
      <dgm:prSet presAssocID="{56F86D4A-C2D2-984B-BA39-013F28E8CE05}" presName="text_5" presStyleLbl="node1" presStyleIdx="4" presStyleCnt="7">
        <dgm:presLayoutVars>
          <dgm:bulletEnabled val="1"/>
        </dgm:presLayoutVars>
      </dgm:prSet>
      <dgm:spPr/>
    </dgm:pt>
    <dgm:pt modelId="{A4C59AD6-A15D-9547-B390-EB4ABAF05FF1}" type="pres">
      <dgm:prSet presAssocID="{56F86D4A-C2D2-984B-BA39-013F28E8CE05}" presName="accent_5" presStyleCnt="0"/>
      <dgm:spPr/>
    </dgm:pt>
    <dgm:pt modelId="{DD99D593-5723-BA43-9FC0-D5E663829B1C}" type="pres">
      <dgm:prSet presAssocID="{56F86D4A-C2D2-984B-BA39-013F28E8CE05}" presName="accentRepeatNode" presStyleLbl="solidFgAcc1" presStyleIdx="4" presStyleCnt="7"/>
      <dgm:spPr/>
    </dgm:pt>
    <dgm:pt modelId="{B85F517A-1627-E84B-A543-F5B66B24D747}" type="pres">
      <dgm:prSet presAssocID="{C1D5E026-2DCE-DA4E-AB7D-10346D219417}" presName="text_6" presStyleLbl="node1" presStyleIdx="5" presStyleCnt="7">
        <dgm:presLayoutVars>
          <dgm:bulletEnabled val="1"/>
        </dgm:presLayoutVars>
      </dgm:prSet>
      <dgm:spPr/>
    </dgm:pt>
    <dgm:pt modelId="{A4631C22-0003-9D4A-8783-B436EDC5CDC2}" type="pres">
      <dgm:prSet presAssocID="{C1D5E026-2DCE-DA4E-AB7D-10346D219417}" presName="accent_6" presStyleCnt="0"/>
      <dgm:spPr/>
    </dgm:pt>
    <dgm:pt modelId="{D9CB79A6-5D22-2E45-B580-DDA7E2B25F52}" type="pres">
      <dgm:prSet presAssocID="{C1D5E026-2DCE-DA4E-AB7D-10346D219417}" presName="accentRepeatNode" presStyleLbl="solidFgAcc1" presStyleIdx="5" presStyleCnt="7"/>
      <dgm:spPr/>
    </dgm:pt>
    <dgm:pt modelId="{01806727-F354-9049-8A26-87706AD5372D}" type="pres">
      <dgm:prSet presAssocID="{0D3075B3-4497-264D-A624-1DA4BD9EE9AB}" presName="text_7" presStyleLbl="node1" presStyleIdx="6" presStyleCnt="7">
        <dgm:presLayoutVars>
          <dgm:bulletEnabled val="1"/>
        </dgm:presLayoutVars>
      </dgm:prSet>
      <dgm:spPr/>
    </dgm:pt>
    <dgm:pt modelId="{D8D106A7-906F-494B-9913-9305456DB653}" type="pres">
      <dgm:prSet presAssocID="{0D3075B3-4497-264D-A624-1DA4BD9EE9AB}" presName="accent_7" presStyleCnt="0"/>
      <dgm:spPr/>
    </dgm:pt>
    <dgm:pt modelId="{FA9688EF-9FB9-6C48-9B50-82D3FAAFBBE3}" type="pres">
      <dgm:prSet presAssocID="{0D3075B3-4497-264D-A624-1DA4BD9EE9AB}" presName="accentRepeatNode" presStyleLbl="solidFgAcc1" presStyleIdx="6" presStyleCnt="7"/>
      <dgm:spPr/>
    </dgm:pt>
  </dgm:ptLst>
  <dgm:cxnLst>
    <dgm:cxn modelId="{F97C1E02-1BA4-9A4C-892F-22AEF75444E6}" type="presOf" srcId="{0D3075B3-4497-264D-A624-1DA4BD9EE9AB}" destId="{01806727-F354-9049-8A26-87706AD5372D}" srcOrd="0" destOrd="0" presId="urn:microsoft.com/office/officeart/2008/layout/VerticalCurvedList"/>
    <dgm:cxn modelId="{0C73A10C-B03A-5543-963F-6323F3021D6A}" srcId="{D00F9B34-5AB5-5A44-9EB3-72604C7E2F9E}" destId="{56F86D4A-C2D2-984B-BA39-013F28E8CE05}" srcOrd="4" destOrd="0" parTransId="{519FE2A3-3D7A-7A4F-8C8D-584B0538F39B}" sibTransId="{D5731B69-D1EA-A64E-B937-5818482A313B}"/>
    <dgm:cxn modelId="{F4B98327-BE45-6D4D-B9F9-4A01D14F453D}" type="presOf" srcId="{DDF69112-A389-4240-83E0-7222F5917748}" destId="{9E061693-78FF-004C-9FA9-7AE83D2B77BE}" srcOrd="0" destOrd="0" presId="urn:microsoft.com/office/officeart/2008/layout/VerticalCurvedList"/>
    <dgm:cxn modelId="{6A79216F-D7AC-8A41-96B6-1FB083F293BA}" type="presOf" srcId="{007BBDA3-5258-4F4D-8FDD-DCBFC8DD17F3}" destId="{60493D6B-98A5-D247-9F1D-E84F8C45181D}" srcOrd="0" destOrd="0" presId="urn:microsoft.com/office/officeart/2008/layout/VerticalCurvedList"/>
    <dgm:cxn modelId="{B0185174-619F-2F45-A581-9F9F0E51BA19}" srcId="{D00F9B34-5AB5-5A44-9EB3-72604C7E2F9E}" destId="{1FF7FFE2-CD3F-784C-B1C0-8A40C19A5AE2}" srcOrd="3" destOrd="0" parTransId="{0AF3A831-4E52-6C44-932D-7509479FEDF0}" sibTransId="{C0FD1FD6-9DD3-4E45-959B-3F9865EEE1F2}"/>
    <dgm:cxn modelId="{52903F7F-D9C9-634C-A4B2-7220A34F4B3F}" srcId="{D00F9B34-5AB5-5A44-9EB3-72604C7E2F9E}" destId="{A191BEC4-0208-DF40-8C6F-AF15928EF623}" srcOrd="2" destOrd="0" parTransId="{A0E82F53-BD25-584F-A3A5-ACE1FB37AF9C}" sibTransId="{084CECBC-9F0F-8A4B-A6F5-E7A3F14A8B01}"/>
    <dgm:cxn modelId="{C32C7A87-F9D2-AF4D-AED4-895CE95B8294}" type="presOf" srcId="{A191BEC4-0208-DF40-8C6F-AF15928EF623}" destId="{478F69A0-546D-1843-A27F-9360C1AAEE54}" srcOrd="0" destOrd="0" presId="urn:microsoft.com/office/officeart/2008/layout/VerticalCurvedList"/>
    <dgm:cxn modelId="{C815BD99-3C72-2743-A9B5-A3CBD48941B0}" type="presOf" srcId="{1FF7FFE2-CD3F-784C-B1C0-8A40C19A5AE2}" destId="{DCCEA840-9D7D-1349-A154-559A89515ECC}" srcOrd="0" destOrd="0" presId="urn:microsoft.com/office/officeart/2008/layout/VerticalCurvedList"/>
    <dgm:cxn modelId="{CFF7E9AF-AB72-B448-82C5-B797D8651C71}" type="presOf" srcId="{D00F9B34-5AB5-5A44-9EB3-72604C7E2F9E}" destId="{5BFB8329-54EA-7D42-BEF9-C5ED51434D10}" srcOrd="0" destOrd="0" presId="urn:microsoft.com/office/officeart/2008/layout/VerticalCurvedList"/>
    <dgm:cxn modelId="{EF7BF1B3-93AB-7941-AEA4-D60F73FE370E}" type="presOf" srcId="{56F86D4A-C2D2-984B-BA39-013F28E8CE05}" destId="{3682BA27-8766-8647-89F5-C460903A09FF}" srcOrd="0" destOrd="0" presId="urn:microsoft.com/office/officeart/2008/layout/VerticalCurvedList"/>
    <dgm:cxn modelId="{61A71FB9-0EFB-5C46-AE12-A8113971453A}" type="presOf" srcId="{2631831B-D03A-8D4E-B263-A37450FFC8A2}" destId="{91B01CDA-2215-854D-A5E9-08E0C71E939E}" srcOrd="0" destOrd="0" presId="urn:microsoft.com/office/officeart/2008/layout/VerticalCurvedList"/>
    <dgm:cxn modelId="{EF7334C0-4CA9-E447-8452-18605A89EF57}" type="presOf" srcId="{C1D5E026-2DCE-DA4E-AB7D-10346D219417}" destId="{B85F517A-1627-E84B-A543-F5B66B24D747}" srcOrd="0" destOrd="0" presId="urn:microsoft.com/office/officeart/2008/layout/VerticalCurvedList"/>
    <dgm:cxn modelId="{4E5A74C1-FA7A-5441-935B-F67576453CDC}" srcId="{D00F9B34-5AB5-5A44-9EB3-72604C7E2F9E}" destId="{C1D5E026-2DCE-DA4E-AB7D-10346D219417}" srcOrd="5" destOrd="0" parTransId="{A39EF31E-6C8F-3F46-B65B-F6BE2A006CFE}" sibTransId="{58D2431A-8958-0641-97CE-977A155DB105}"/>
    <dgm:cxn modelId="{250B74EA-9442-4A4A-B0EF-11CF3117CD79}" srcId="{D00F9B34-5AB5-5A44-9EB3-72604C7E2F9E}" destId="{0D3075B3-4497-264D-A624-1DA4BD9EE9AB}" srcOrd="6" destOrd="0" parTransId="{88AE3792-B309-0848-A865-A0C483444566}" sibTransId="{4ED7171B-BCC9-704B-A8B4-434C1EF091D3}"/>
    <dgm:cxn modelId="{2A7A7CEA-F57D-C143-8D60-46C4A8FF4FE5}" srcId="{D00F9B34-5AB5-5A44-9EB3-72604C7E2F9E}" destId="{DDF69112-A389-4240-83E0-7222F5917748}" srcOrd="1" destOrd="0" parTransId="{FA9682D2-F3AA-0E41-B51F-680412CA2C6D}" sibTransId="{2CB2F268-44D5-8F44-B503-31CDA3993C05}"/>
    <dgm:cxn modelId="{68EB17F0-CEB0-5C44-87FA-FBA0496EA6B0}" srcId="{D00F9B34-5AB5-5A44-9EB3-72604C7E2F9E}" destId="{2631831B-D03A-8D4E-B263-A37450FFC8A2}" srcOrd="0" destOrd="0" parTransId="{50BC1CF6-758D-734E-978A-262ECC2F28B0}" sibTransId="{007BBDA3-5258-4F4D-8FDD-DCBFC8DD17F3}"/>
    <dgm:cxn modelId="{ADCBA9EF-2F11-4D40-932B-B17FE50D0062}" type="presParOf" srcId="{5BFB8329-54EA-7D42-BEF9-C5ED51434D10}" destId="{3D3039C5-1464-9F49-8E43-81F6B777E304}" srcOrd="0" destOrd="0" presId="urn:microsoft.com/office/officeart/2008/layout/VerticalCurvedList"/>
    <dgm:cxn modelId="{A2D40B83-1541-E34C-9D4D-70F0232925CF}" type="presParOf" srcId="{3D3039C5-1464-9F49-8E43-81F6B777E304}" destId="{F5925EF3-8D5C-E446-AA98-1BECE0630301}" srcOrd="0" destOrd="0" presId="urn:microsoft.com/office/officeart/2008/layout/VerticalCurvedList"/>
    <dgm:cxn modelId="{4705AE23-083A-8147-94AA-D8D24BC44DF2}" type="presParOf" srcId="{F5925EF3-8D5C-E446-AA98-1BECE0630301}" destId="{423A20ED-BD5C-D645-889F-C61A99B31C8B}" srcOrd="0" destOrd="0" presId="urn:microsoft.com/office/officeart/2008/layout/VerticalCurvedList"/>
    <dgm:cxn modelId="{ADB61CB5-7025-584E-9D64-02E61C8B4E54}" type="presParOf" srcId="{F5925EF3-8D5C-E446-AA98-1BECE0630301}" destId="{60493D6B-98A5-D247-9F1D-E84F8C45181D}" srcOrd="1" destOrd="0" presId="urn:microsoft.com/office/officeart/2008/layout/VerticalCurvedList"/>
    <dgm:cxn modelId="{C22C3561-9198-DE42-9744-76B6E5C826D2}" type="presParOf" srcId="{F5925EF3-8D5C-E446-AA98-1BECE0630301}" destId="{2772FB2D-44C9-0943-8FBB-C2DE01AC0FEB}" srcOrd="2" destOrd="0" presId="urn:microsoft.com/office/officeart/2008/layout/VerticalCurvedList"/>
    <dgm:cxn modelId="{50B37830-81A8-7C4C-805B-DB4F9141D022}" type="presParOf" srcId="{F5925EF3-8D5C-E446-AA98-1BECE0630301}" destId="{C90384EC-718C-FF48-B44A-6B7456D4B5EE}" srcOrd="3" destOrd="0" presId="urn:microsoft.com/office/officeart/2008/layout/VerticalCurvedList"/>
    <dgm:cxn modelId="{F6124B96-7629-D14C-8D57-E8C34587C366}" type="presParOf" srcId="{3D3039C5-1464-9F49-8E43-81F6B777E304}" destId="{91B01CDA-2215-854D-A5E9-08E0C71E939E}" srcOrd="1" destOrd="0" presId="urn:microsoft.com/office/officeart/2008/layout/VerticalCurvedList"/>
    <dgm:cxn modelId="{83D53CC2-75D4-F242-A0EF-553EB5242779}" type="presParOf" srcId="{3D3039C5-1464-9F49-8E43-81F6B777E304}" destId="{034DA701-DD38-8D4D-9B9E-13207E0096AB}" srcOrd="2" destOrd="0" presId="urn:microsoft.com/office/officeart/2008/layout/VerticalCurvedList"/>
    <dgm:cxn modelId="{BAD60D37-DF12-5B4D-8453-D23B925A025C}" type="presParOf" srcId="{034DA701-DD38-8D4D-9B9E-13207E0096AB}" destId="{04D49ED1-1031-8045-908D-51EA3C84ED66}" srcOrd="0" destOrd="0" presId="urn:microsoft.com/office/officeart/2008/layout/VerticalCurvedList"/>
    <dgm:cxn modelId="{FB857887-1E60-A34B-BAEE-1A0B7CED6E22}" type="presParOf" srcId="{3D3039C5-1464-9F49-8E43-81F6B777E304}" destId="{9E061693-78FF-004C-9FA9-7AE83D2B77BE}" srcOrd="3" destOrd="0" presId="urn:microsoft.com/office/officeart/2008/layout/VerticalCurvedList"/>
    <dgm:cxn modelId="{FD429882-46C2-F242-BDA1-E0736468C672}" type="presParOf" srcId="{3D3039C5-1464-9F49-8E43-81F6B777E304}" destId="{605B71C3-CF66-A949-A49A-187114393AEC}" srcOrd="4" destOrd="0" presId="urn:microsoft.com/office/officeart/2008/layout/VerticalCurvedList"/>
    <dgm:cxn modelId="{2EDAFBCC-AE8B-6742-9588-AD51341B59ED}" type="presParOf" srcId="{605B71C3-CF66-A949-A49A-187114393AEC}" destId="{521E0847-367B-CC41-8D79-54777E8413EF}" srcOrd="0" destOrd="0" presId="urn:microsoft.com/office/officeart/2008/layout/VerticalCurvedList"/>
    <dgm:cxn modelId="{055B01F9-C38B-FE45-9E24-1AACD2FE3971}" type="presParOf" srcId="{3D3039C5-1464-9F49-8E43-81F6B777E304}" destId="{478F69A0-546D-1843-A27F-9360C1AAEE54}" srcOrd="5" destOrd="0" presId="urn:microsoft.com/office/officeart/2008/layout/VerticalCurvedList"/>
    <dgm:cxn modelId="{DA60EE45-D2EF-8C46-A7BB-8C32D0D0951A}" type="presParOf" srcId="{3D3039C5-1464-9F49-8E43-81F6B777E304}" destId="{A0207C55-9266-EC4C-B189-5195BA9EE9CA}" srcOrd="6" destOrd="0" presId="urn:microsoft.com/office/officeart/2008/layout/VerticalCurvedList"/>
    <dgm:cxn modelId="{A2CBA430-4D4F-4545-A6E9-CC6434D65AF8}" type="presParOf" srcId="{A0207C55-9266-EC4C-B189-5195BA9EE9CA}" destId="{6C4BB70B-AC0E-424B-952B-4918A91D68D4}" srcOrd="0" destOrd="0" presId="urn:microsoft.com/office/officeart/2008/layout/VerticalCurvedList"/>
    <dgm:cxn modelId="{98EC22D3-3D5F-2542-B58F-C5D0DCC37763}" type="presParOf" srcId="{3D3039C5-1464-9F49-8E43-81F6B777E304}" destId="{DCCEA840-9D7D-1349-A154-559A89515ECC}" srcOrd="7" destOrd="0" presId="urn:microsoft.com/office/officeart/2008/layout/VerticalCurvedList"/>
    <dgm:cxn modelId="{BADB3084-8DC3-E54D-998D-09F2D79B888F}" type="presParOf" srcId="{3D3039C5-1464-9F49-8E43-81F6B777E304}" destId="{A648C026-4967-CF46-8941-68877D31D3E5}" srcOrd="8" destOrd="0" presId="urn:microsoft.com/office/officeart/2008/layout/VerticalCurvedList"/>
    <dgm:cxn modelId="{64BF7ED5-80A8-0D41-A572-A3699EF12EB7}" type="presParOf" srcId="{A648C026-4967-CF46-8941-68877D31D3E5}" destId="{7E4E04B3-3CC1-6747-9B59-490B5A9E1DDF}" srcOrd="0" destOrd="0" presId="urn:microsoft.com/office/officeart/2008/layout/VerticalCurvedList"/>
    <dgm:cxn modelId="{53FDF9A0-5BA5-8543-BDD6-AF51B7CCCC49}" type="presParOf" srcId="{3D3039C5-1464-9F49-8E43-81F6B777E304}" destId="{3682BA27-8766-8647-89F5-C460903A09FF}" srcOrd="9" destOrd="0" presId="urn:microsoft.com/office/officeart/2008/layout/VerticalCurvedList"/>
    <dgm:cxn modelId="{DD2DD7D0-46A5-CA44-9696-127F6AF258A5}" type="presParOf" srcId="{3D3039C5-1464-9F49-8E43-81F6B777E304}" destId="{A4C59AD6-A15D-9547-B390-EB4ABAF05FF1}" srcOrd="10" destOrd="0" presId="urn:microsoft.com/office/officeart/2008/layout/VerticalCurvedList"/>
    <dgm:cxn modelId="{FA3C5E60-4602-754B-8A58-BBA13ECB4AA9}" type="presParOf" srcId="{A4C59AD6-A15D-9547-B390-EB4ABAF05FF1}" destId="{DD99D593-5723-BA43-9FC0-D5E663829B1C}" srcOrd="0" destOrd="0" presId="urn:microsoft.com/office/officeart/2008/layout/VerticalCurvedList"/>
    <dgm:cxn modelId="{83497E5D-2F53-834D-A4CA-602BAE1857A4}" type="presParOf" srcId="{3D3039C5-1464-9F49-8E43-81F6B777E304}" destId="{B85F517A-1627-E84B-A543-F5B66B24D747}" srcOrd="11" destOrd="0" presId="urn:microsoft.com/office/officeart/2008/layout/VerticalCurvedList"/>
    <dgm:cxn modelId="{4AF79C12-C65F-D348-9A20-DB3A17A21A97}" type="presParOf" srcId="{3D3039C5-1464-9F49-8E43-81F6B777E304}" destId="{A4631C22-0003-9D4A-8783-B436EDC5CDC2}" srcOrd="12" destOrd="0" presId="urn:microsoft.com/office/officeart/2008/layout/VerticalCurvedList"/>
    <dgm:cxn modelId="{060DCB70-DA02-D740-A4A0-550F04E92127}" type="presParOf" srcId="{A4631C22-0003-9D4A-8783-B436EDC5CDC2}" destId="{D9CB79A6-5D22-2E45-B580-DDA7E2B25F52}" srcOrd="0" destOrd="0" presId="urn:microsoft.com/office/officeart/2008/layout/VerticalCurvedList"/>
    <dgm:cxn modelId="{922E99FA-DA85-CD47-BB8E-BE8BFF117AB7}" type="presParOf" srcId="{3D3039C5-1464-9F49-8E43-81F6B777E304}" destId="{01806727-F354-9049-8A26-87706AD5372D}" srcOrd="13" destOrd="0" presId="urn:microsoft.com/office/officeart/2008/layout/VerticalCurvedList"/>
    <dgm:cxn modelId="{5F0474BE-528C-A34F-BF02-952CA1C119FD}" type="presParOf" srcId="{3D3039C5-1464-9F49-8E43-81F6B777E304}" destId="{D8D106A7-906F-494B-9913-9305456DB653}" srcOrd="14" destOrd="0" presId="urn:microsoft.com/office/officeart/2008/layout/VerticalCurvedList"/>
    <dgm:cxn modelId="{89EDFBC8-E838-3245-B163-89351C85B89C}" type="presParOf" srcId="{D8D106A7-906F-494B-9913-9305456DB653}" destId="{FA9688EF-9FB9-6C48-9B50-82D3FAAFBB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79C7A-1BA5-6948-B135-40814681CD0D}">
      <dsp:nvSpPr>
        <dsp:cNvPr id="0" name=""/>
        <dsp:cNvSpPr/>
      </dsp:nvSpPr>
      <dsp:spPr>
        <a:xfrm>
          <a:off x="527900" y="2283250"/>
          <a:ext cx="1924091" cy="16818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Sensory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Rainfall</a:t>
          </a:r>
        </a:p>
      </dsp:txBody>
      <dsp:txXfrm>
        <a:off x="1008923" y="2535535"/>
        <a:ext cx="937994" cy="1177328"/>
      </dsp:txXfrm>
    </dsp:sp>
    <dsp:sp modelId="{C650357E-E0C1-5246-9B73-EEE3EBFC2F69}">
      <dsp:nvSpPr>
        <dsp:cNvPr id="0" name=""/>
        <dsp:cNvSpPr/>
      </dsp:nvSpPr>
      <dsp:spPr>
        <a:xfrm>
          <a:off x="815" y="2643177"/>
          <a:ext cx="1054171" cy="962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Collection</a:t>
          </a:r>
        </a:p>
      </dsp:txBody>
      <dsp:txXfrm>
        <a:off x="155195" y="2784065"/>
        <a:ext cx="745411" cy="680269"/>
      </dsp:txXfrm>
    </dsp:sp>
    <dsp:sp modelId="{78010EA8-930A-FB4D-A4EC-72A32C787F2E}">
      <dsp:nvSpPr>
        <dsp:cNvPr id="0" name=""/>
        <dsp:cNvSpPr/>
      </dsp:nvSpPr>
      <dsp:spPr>
        <a:xfrm>
          <a:off x="3076750" y="2283250"/>
          <a:ext cx="1924091" cy="16818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Data cleaning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Normalization</a:t>
          </a:r>
        </a:p>
      </dsp:txBody>
      <dsp:txXfrm>
        <a:off x="3557773" y="2535535"/>
        <a:ext cx="937994" cy="1177328"/>
      </dsp:txXfrm>
    </dsp:sp>
    <dsp:sp modelId="{1DF13FAB-43C0-4B4B-9B21-12F74ACC2ACE}">
      <dsp:nvSpPr>
        <dsp:cNvPr id="0" name=""/>
        <dsp:cNvSpPr/>
      </dsp:nvSpPr>
      <dsp:spPr>
        <a:xfrm>
          <a:off x="2572248" y="2643177"/>
          <a:ext cx="1009003" cy="962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pre-processing </a:t>
          </a:r>
          <a:endParaRPr lang="en-GB" sz="1400" kern="1200" dirty="0"/>
        </a:p>
      </dsp:txBody>
      <dsp:txXfrm>
        <a:off x="2720013" y="2784065"/>
        <a:ext cx="713473" cy="680269"/>
      </dsp:txXfrm>
    </dsp:sp>
    <dsp:sp modelId="{F987B3D2-0E18-1042-9197-D3B5D3822E97}">
      <dsp:nvSpPr>
        <dsp:cNvPr id="0" name=""/>
        <dsp:cNvSpPr/>
      </dsp:nvSpPr>
      <dsp:spPr>
        <a:xfrm>
          <a:off x="5602120" y="2283250"/>
          <a:ext cx="1924091" cy="16818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Applied ML Algorithms</a:t>
          </a:r>
        </a:p>
      </dsp:txBody>
      <dsp:txXfrm>
        <a:off x="6083143" y="2535535"/>
        <a:ext cx="937994" cy="1177328"/>
      </dsp:txXfrm>
    </dsp:sp>
    <dsp:sp modelId="{FB2EAEAF-E386-634F-BE7E-6798063EB33B}">
      <dsp:nvSpPr>
        <dsp:cNvPr id="0" name=""/>
        <dsp:cNvSpPr/>
      </dsp:nvSpPr>
      <dsp:spPr>
        <a:xfrm>
          <a:off x="5121097" y="2643177"/>
          <a:ext cx="962045" cy="962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analysis </a:t>
          </a:r>
          <a:endParaRPr lang="en-GB" sz="1100" kern="1200" dirty="0"/>
        </a:p>
      </dsp:txBody>
      <dsp:txXfrm>
        <a:off x="5261985" y="2784065"/>
        <a:ext cx="680269" cy="680269"/>
      </dsp:txXfrm>
    </dsp:sp>
    <dsp:sp modelId="{C7E5BFB6-E34C-E849-A513-83E665F7FAFF}">
      <dsp:nvSpPr>
        <dsp:cNvPr id="0" name=""/>
        <dsp:cNvSpPr/>
      </dsp:nvSpPr>
      <dsp:spPr>
        <a:xfrm>
          <a:off x="8357150" y="2338013"/>
          <a:ext cx="1464772" cy="15723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Testing</a:t>
          </a:r>
        </a:p>
      </dsp:txBody>
      <dsp:txXfrm>
        <a:off x="8723343" y="2573869"/>
        <a:ext cx="714076" cy="1100661"/>
      </dsp:txXfrm>
    </dsp:sp>
    <dsp:sp modelId="{A38A6EBC-64E6-1D4A-B5CC-6E3703295D8F}">
      <dsp:nvSpPr>
        <dsp:cNvPr id="0" name=""/>
        <dsp:cNvSpPr/>
      </dsp:nvSpPr>
      <dsp:spPr>
        <a:xfrm>
          <a:off x="7646468" y="2643177"/>
          <a:ext cx="962045" cy="962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Testing and validation</a:t>
          </a:r>
          <a:endParaRPr lang="en-GB" sz="1100" kern="1200" dirty="0"/>
        </a:p>
      </dsp:txBody>
      <dsp:txXfrm>
        <a:off x="7787356" y="2784065"/>
        <a:ext cx="680269" cy="68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93D6B-98A5-D247-9F1D-E84F8C45181D}">
      <dsp:nvSpPr>
        <dsp:cNvPr id="0" name=""/>
        <dsp:cNvSpPr/>
      </dsp:nvSpPr>
      <dsp:spPr>
        <a:xfrm>
          <a:off x="-4387301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01CDA-2215-854D-A5E9-08E0C71E939E}">
      <dsp:nvSpPr>
        <dsp:cNvPr id="0" name=""/>
        <dsp:cNvSpPr/>
      </dsp:nvSpPr>
      <dsp:spPr>
        <a:xfrm>
          <a:off x="272282" y="176450"/>
          <a:ext cx="8272212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Nitrogen Level</a:t>
          </a:r>
        </a:p>
      </dsp:txBody>
      <dsp:txXfrm>
        <a:off x="272282" y="176450"/>
        <a:ext cx="8272212" cy="352744"/>
      </dsp:txXfrm>
    </dsp:sp>
    <dsp:sp modelId="{04D49ED1-1031-8045-908D-51EA3C84ED66}">
      <dsp:nvSpPr>
        <dsp:cNvPr id="0" name=""/>
        <dsp:cNvSpPr/>
      </dsp:nvSpPr>
      <dsp:spPr>
        <a:xfrm>
          <a:off x="51817" y="132357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1693-78FF-004C-9FA9-7AE83D2B77BE}">
      <dsp:nvSpPr>
        <dsp:cNvPr id="0" name=""/>
        <dsp:cNvSpPr/>
      </dsp:nvSpPr>
      <dsp:spPr>
        <a:xfrm>
          <a:off x="591725" y="705878"/>
          <a:ext cx="7952769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Potassium Level</a:t>
          </a:r>
        </a:p>
      </dsp:txBody>
      <dsp:txXfrm>
        <a:off x="591725" y="705878"/>
        <a:ext cx="7952769" cy="352744"/>
      </dsp:txXfrm>
    </dsp:sp>
    <dsp:sp modelId="{521E0847-367B-CC41-8D79-54777E8413EF}">
      <dsp:nvSpPr>
        <dsp:cNvPr id="0" name=""/>
        <dsp:cNvSpPr/>
      </dsp:nvSpPr>
      <dsp:spPr>
        <a:xfrm>
          <a:off x="371259" y="661785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F69A0-546D-1843-A27F-9360C1AAEE54}">
      <dsp:nvSpPr>
        <dsp:cNvPr id="0" name=""/>
        <dsp:cNvSpPr/>
      </dsp:nvSpPr>
      <dsp:spPr>
        <a:xfrm>
          <a:off x="766777" y="1234917"/>
          <a:ext cx="7777716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Phosphorus Level</a:t>
          </a:r>
        </a:p>
      </dsp:txBody>
      <dsp:txXfrm>
        <a:off x="766777" y="1234917"/>
        <a:ext cx="7777716" cy="352744"/>
      </dsp:txXfrm>
    </dsp:sp>
    <dsp:sp modelId="{6C4BB70B-AC0E-424B-952B-4918A91D68D4}">
      <dsp:nvSpPr>
        <dsp:cNvPr id="0" name=""/>
        <dsp:cNvSpPr/>
      </dsp:nvSpPr>
      <dsp:spPr>
        <a:xfrm>
          <a:off x="546312" y="1190824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EA840-9D7D-1349-A154-559A89515ECC}">
      <dsp:nvSpPr>
        <dsp:cNvPr id="0" name=""/>
        <dsp:cNvSpPr/>
      </dsp:nvSpPr>
      <dsp:spPr>
        <a:xfrm>
          <a:off x="822670" y="1764346"/>
          <a:ext cx="7721824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pH Level of Soil</a:t>
          </a:r>
        </a:p>
      </dsp:txBody>
      <dsp:txXfrm>
        <a:off x="822670" y="1764346"/>
        <a:ext cx="7721824" cy="352744"/>
      </dsp:txXfrm>
    </dsp:sp>
    <dsp:sp modelId="{7E4E04B3-3CC1-6747-9B59-490B5A9E1DDF}">
      <dsp:nvSpPr>
        <dsp:cNvPr id="0" name=""/>
        <dsp:cNvSpPr/>
      </dsp:nvSpPr>
      <dsp:spPr>
        <a:xfrm>
          <a:off x="602204" y="1720252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2BA27-8766-8647-89F5-C460903A09FF}">
      <dsp:nvSpPr>
        <dsp:cNvPr id="0" name=""/>
        <dsp:cNvSpPr/>
      </dsp:nvSpPr>
      <dsp:spPr>
        <a:xfrm>
          <a:off x="766777" y="2293774"/>
          <a:ext cx="7777716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Humidity </a:t>
          </a:r>
        </a:p>
      </dsp:txBody>
      <dsp:txXfrm>
        <a:off x="766777" y="2293774"/>
        <a:ext cx="7777716" cy="352744"/>
      </dsp:txXfrm>
    </dsp:sp>
    <dsp:sp modelId="{DD99D593-5723-BA43-9FC0-D5E663829B1C}">
      <dsp:nvSpPr>
        <dsp:cNvPr id="0" name=""/>
        <dsp:cNvSpPr/>
      </dsp:nvSpPr>
      <dsp:spPr>
        <a:xfrm>
          <a:off x="546312" y="2249680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F517A-1627-E84B-A543-F5B66B24D747}">
      <dsp:nvSpPr>
        <dsp:cNvPr id="0" name=""/>
        <dsp:cNvSpPr/>
      </dsp:nvSpPr>
      <dsp:spPr>
        <a:xfrm>
          <a:off x="591725" y="2822813"/>
          <a:ext cx="7952769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Temperature</a:t>
          </a:r>
        </a:p>
      </dsp:txBody>
      <dsp:txXfrm>
        <a:off x="591725" y="2822813"/>
        <a:ext cx="7952769" cy="352744"/>
      </dsp:txXfrm>
    </dsp:sp>
    <dsp:sp modelId="{D9CB79A6-5D22-2E45-B580-DDA7E2B25F52}">
      <dsp:nvSpPr>
        <dsp:cNvPr id="0" name=""/>
        <dsp:cNvSpPr/>
      </dsp:nvSpPr>
      <dsp:spPr>
        <a:xfrm>
          <a:off x="371259" y="2778720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6727-F354-9049-8A26-87706AD5372D}">
      <dsp:nvSpPr>
        <dsp:cNvPr id="0" name=""/>
        <dsp:cNvSpPr/>
      </dsp:nvSpPr>
      <dsp:spPr>
        <a:xfrm>
          <a:off x="272282" y="3352241"/>
          <a:ext cx="8272212" cy="352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Rainfall </a:t>
          </a:r>
        </a:p>
      </dsp:txBody>
      <dsp:txXfrm>
        <a:off x="272282" y="3352241"/>
        <a:ext cx="8272212" cy="352744"/>
      </dsp:txXfrm>
    </dsp:sp>
    <dsp:sp modelId="{FA9688EF-9FB9-6C48-9B50-82D3FAAFBBE3}">
      <dsp:nvSpPr>
        <dsp:cNvPr id="0" name=""/>
        <dsp:cNvSpPr/>
      </dsp:nvSpPr>
      <dsp:spPr>
        <a:xfrm>
          <a:off x="51817" y="3308148"/>
          <a:ext cx="440931" cy="44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7259-80F2-9B92-EC3D-C202D7B7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669" y="1952613"/>
            <a:ext cx="7766936" cy="2952774"/>
          </a:xfrm>
        </p:spPr>
        <p:txBody>
          <a:bodyPr/>
          <a:lstStyle/>
          <a:p>
            <a:r>
              <a:rPr lang="en-US" dirty="0"/>
              <a:t>Prediction of Soil Health Using Machine Learning and IoT</a:t>
            </a:r>
          </a:p>
        </p:txBody>
      </p:sp>
    </p:spTree>
    <p:extLst>
      <p:ext uri="{BB962C8B-B14F-4D97-AF65-F5344CB8AC3E}">
        <p14:creationId xmlns:p14="http://schemas.microsoft.com/office/powerpoint/2010/main" val="23063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5CCD-B2F3-4CD8-D7E4-E7AA32D8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use this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0FFD-B154-23CD-358B-18C5F478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soil health using Machine Leaning and IoT.</a:t>
            </a:r>
          </a:p>
          <a:p>
            <a:r>
              <a:rPr lang="en-US" dirty="0"/>
              <a:t>Once soil health is predicted. We can use it for sending notifications to farmers across regions.</a:t>
            </a:r>
          </a:p>
          <a:p>
            <a:r>
              <a:rPr lang="en-US" dirty="0"/>
              <a:t>Can provide automatic soil health updates and suggestions.</a:t>
            </a:r>
          </a:p>
          <a:p>
            <a:r>
              <a:rPr lang="en-US" dirty="0"/>
              <a:t>For fertilizers, irrigation and other advices.</a:t>
            </a:r>
          </a:p>
          <a:p>
            <a:r>
              <a:rPr lang="en-US" dirty="0"/>
              <a:t>This can be combined with land owners.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C66-B560-1589-AD6F-2A0B456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rmAutofit/>
          </a:bodyPr>
          <a:lstStyle/>
          <a:p>
            <a:r>
              <a:rPr lang="en-US" dirty="0"/>
              <a:t>Architecture of Approaching the Problem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937831-C448-4AB8-19FD-A1D0064F5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630712"/>
              </p:ext>
            </p:extLst>
          </p:nvPr>
        </p:nvGraphicFramePr>
        <p:xfrm>
          <a:off x="133324" y="609600"/>
          <a:ext cx="1005239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4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0AB6-EFF3-21B1-E680-CF743DCB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4029"/>
            <a:ext cx="8596668" cy="744072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Sensors Data used for Prediction:-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8D777-86C1-B2DE-BE5A-54EFC1FB9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2205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F2AABC-24AC-7869-F49F-5D2390B7D9F0}"/>
              </a:ext>
            </a:extLst>
          </p:cNvPr>
          <p:cNvSpPr txBox="1">
            <a:spLocks/>
          </p:cNvSpPr>
          <p:nvPr/>
        </p:nvSpPr>
        <p:spPr>
          <a:xfrm>
            <a:off x="677334" y="1353672"/>
            <a:ext cx="8596668" cy="606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3FE34-3D8F-E8E1-026B-C718BDA5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64" y="793947"/>
            <a:ext cx="6514653" cy="55178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E7FA1D-7A78-E473-5483-1BD528044C72}"/>
              </a:ext>
            </a:extLst>
          </p:cNvPr>
          <p:cNvSpPr/>
          <p:nvPr/>
        </p:nvSpPr>
        <p:spPr>
          <a:xfrm>
            <a:off x="4238513" y="3948056"/>
            <a:ext cx="828339" cy="150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Soil health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D73721-EFB1-E651-AB43-CE45A4CFEB50}"/>
              </a:ext>
            </a:extLst>
          </p:cNvPr>
          <p:cNvSpPr txBox="1">
            <a:spLocks/>
          </p:cNvSpPr>
          <p:nvPr/>
        </p:nvSpPr>
        <p:spPr>
          <a:xfrm>
            <a:off x="607886" y="421911"/>
            <a:ext cx="8596668" cy="7440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Essential Inputs :-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44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1B14-BA38-CC4F-899F-6C256695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1"/>
            <a:ext cx="8596668" cy="6167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74FBF-EAAF-F28E-15F7-7BC65B0C0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92" y="1754599"/>
            <a:ext cx="8533310" cy="3075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00A27D-B5FA-06AE-293B-E65E97619036}"/>
              </a:ext>
            </a:extLst>
          </p:cNvPr>
          <p:cNvSpPr txBox="1">
            <a:spLocks/>
          </p:cNvSpPr>
          <p:nvPr/>
        </p:nvSpPr>
        <p:spPr>
          <a:xfrm>
            <a:off x="677334" y="1043493"/>
            <a:ext cx="8596668" cy="61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 22 Different Crops</a:t>
            </a:r>
          </a:p>
        </p:txBody>
      </p:sp>
      <p:sp>
        <p:nvSpPr>
          <p:cNvPr id="6" name="Line Callout 2 (Border and Accent Bar) 5">
            <a:extLst>
              <a:ext uri="{FF2B5EF4-FFF2-40B4-BE49-F238E27FC236}">
                <a16:creationId xmlns:a16="http://schemas.microsoft.com/office/drawing/2014/main" id="{D5359C36-27E8-C85A-84D0-85B5403DBE04}"/>
              </a:ext>
            </a:extLst>
          </p:cNvPr>
          <p:cNvSpPr/>
          <p:nvPr/>
        </p:nvSpPr>
        <p:spPr>
          <a:xfrm>
            <a:off x="9111727" y="341762"/>
            <a:ext cx="1495313" cy="141283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42"/>
              <a:gd name="adj6" fmla="val -50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will be predicted</a:t>
            </a:r>
          </a:p>
        </p:txBody>
      </p:sp>
      <p:sp>
        <p:nvSpPr>
          <p:cNvPr id="7" name="Line Callout 2 (Border and Accent Bar) 6">
            <a:extLst>
              <a:ext uri="{FF2B5EF4-FFF2-40B4-BE49-F238E27FC236}">
                <a16:creationId xmlns:a16="http://schemas.microsoft.com/office/drawing/2014/main" id="{533D95EB-6EAF-2AFC-BFC6-6C13662B7E05}"/>
              </a:ext>
            </a:extLst>
          </p:cNvPr>
          <p:cNvSpPr/>
          <p:nvPr/>
        </p:nvSpPr>
        <p:spPr>
          <a:xfrm>
            <a:off x="5638799" y="5351930"/>
            <a:ext cx="1495313" cy="141283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658"/>
              <a:gd name="adj6" fmla="val -883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variables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C8AA770-E266-876A-D59F-4B55CED8C2B9}"/>
              </a:ext>
            </a:extLst>
          </p:cNvPr>
          <p:cNvSpPr/>
          <p:nvPr/>
        </p:nvSpPr>
        <p:spPr>
          <a:xfrm rot="16200000">
            <a:off x="4157635" y="1349884"/>
            <a:ext cx="301214" cy="726181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07A0-2F61-4A5E-DFE8-2B542190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Approaches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E7C0-043E-0228-8EF4-335E390A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72722" cy="3880773"/>
          </a:xfrm>
        </p:spPr>
        <p:txBody>
          <a:bodyPr/>
          <a:lstStyle/>
          <a:p>
            <a:r>
              <a:rPr lang="en-US" dirty="0"/>
              <a:t>Creating an Interface/API for soil Health measuring.</a:t>
            </a:r>
          </a:p>
          <a:p>
            <a:r>
              <a:rPr lang="en-US" dirty="0"/>
              <a:t>Implementation on a large scale.</a:t>
            </a:r>
          </a:p>
          <a:p>
            <a:r>
              <a:rPr lang="en-US" dirty="0"/>
              <a:t>Accumulation of Data from different regions for more precise predictions i.e. increasing the dataset for training purpose.</a:t>
            </a:r>
          </a:p>
          <a:p>
            <a:r>
              <a:rPr lang="en-US" dirty="0"/>
              <a:t>Prediction of Yield of crop.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176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Prediction of Soil Health Using Machine Learning and IoT</vt:lpstr>
      <vt:lpstr>How we can use this :-</vt:lpstr>
      <vt:lpstr>Architecture of Approaching the Problem</vt:lpstr>
      <vt:lpstr>Sensors Data used for Prediction:- </vt:lpstr>
      <vt:lpstr>PowerPoint Presentation</vt:lpstr>
      <vt:lpstr>Dataset :-</vt:lpstr>
      <vt:lpstr>Further Approaches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Soil Health Using Machine Learning and IoT</dc:title>
  <dc:creator>UE204033_Harsh _kumar</dc:creator>
  <cp:lastModifiedBy>UE204033_Harsh _kumar</cp:lastModifiedBy>
  <cp:revision>2</cp:revision>
  <dcterms:created xsi:type="dcterms:W3CDTF">2023-03-27T11:00:57Z</dcterms:created>
  <dcterms:modified xsi:type="dcterms:W3CDTF">2023-03-27T11:59:28Z</dcterms:modified>
</cp:coreProperties>
</file>