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81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21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4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99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6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37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698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1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3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5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F725-8645-4DD7-8A81-63FBA4DF341D}" type="datetimeFigureOut">
              <a:rPr lang="en-IN" smtClean="0"/>
              <a:t>11-11-2019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FA5-9F06-4DA2-AF20-F2F062A24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88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7FD6-32BB-4FEB-9E39-FFC9CDA47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33003"/>
            <a:ext cx="9144000" cy="2387600"/>
          </a:xfrm>
        </p:spPr>
        <p:txBody>
          <a:bodyPr>
            <a:normAutofit/>
          </a:bodyPr>
          <a:lstStyle/>
          <a:p>
            <a:r>
              <a:rPr lang="en-IN" sz="4800" b="1" smtClean="0"/>
              <a:t>Employee</a:t>
            </a:r>
            <a:r>
              <a:rPr lang="en-IN" sz="4800" b="1" dirty="0"/>
              <a:t/>
            </a:r>
            <a:br>
              <a:rPr lang="en-IN" sz="4800" b="1" dirty="0"/>
            </a:br>
            <a:r>
              <a:rPr lang="en-IN" sz="4800" b="1" dirty="0"/>
              <a:t>Recruitment Management System</a:t>
            </a:r>
            <a:br>
              <a:rPr lang="en-IN" sz="4800" b="1" dirty="0"/>
            </a:br>
            <a:r>
              <a:rPr lang="en-IN" sz="4800" b="1" dirty="0"/>
              <a:t>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16573-98CE-4107-96D5-601766B0E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196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BY</a:t>
            </a:r>
            <a:endParaRPr lang="en-IN" b="1" i="1" dirty="0"/>
          </a:p>
          <a:p>
            <a:r>
              <a:rPr lang="en-IN" b="1" i="1" dirty="0"/>
              <a:t>Himanshu Kumar-34</a:t>
            </a:r>
          </a:p>
          <a:p>
            <a:r>
              <a:rPr lang="en-IN" b="1" i="1" dirty="0"/>
              <a:t>Bhagesh Khatri-31</a:t>
            </a:r>
          </a:p>
          <a:p>
            <a:r>
              <a:rPr lang="en-IN" b="1" i="1" dirty="0"/>
              <a:t>Owais Lone-30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7B41FB-739B-41D1-BADA-F74F27339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61" y="155440"/>
            <a:ext cx="194337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4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4715-A70A-4ED8-B23C-E69E4DAB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4571999"/>
            <a:ext cx="10515600" cy="1564641"/>
          </a:xfrm>
        </p:spPr>
        <p:txBody>
          <a:bodyPr/>
          <a:lstStyle/>
          <a:p>
            <a:r>
              <a:rPr lang="en-IN" dirty="0"/>
              <a:t>If user has CSE as his specialised course ,he /she is required to select a programming language and Click on Apply.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7C66E-0F84-4145-8F6D-0560F3910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750" b="72296"/>
          <a:stretch/>
        </p:blipFill>
        <p:spPr>
          <a:xfrm>
            <a:off x="497840" y="426720"/>
            <a:ext cx="10855960" cy="36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4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417A-312C-4763-933C-6E954CF0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3799840"/>
            <a:ext cx="10515600" cy="2072322"/>
          </a:xfrm>
        </p:spPr>
        <p:txBody>
          <a:bodyPr/>
          <a:lstStyle/>
          <a:p>
            <a:r>
              <a:rPr lang="en-IN" dirty="0"/>
              <a:t>Now the user will be greeted with a message after successfully applying for the job.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E600E-7263-4166-AC61-FFF66F2646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500" b="84445"/>
          <a:stretch/>
        </p:blipFill>
        <p:spPr>
          <a:xfrm>
            <a:off x="152400" y="304800"/>
            <a:ext cx="10596880" cy="231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5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BDB8-AA01-4CE4-AEDE-4BF4978F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0" y="295338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b="1" dirty="0"/>
              <a:t>THE END…</a:t>
            </a:r>
          </a:p>
        </p:txBody>
      </p:sp>
    </p:spTree>
    <p:extLst>
      <p:ext uri="{BB962C8B-B14F-4D97-AF65-F5344CB8AC3E}">
        <p14:creationId xmlns:p14="http://schemas.microsoft.com/office/powerpoint/2010/main" val="247101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A578-6051-45C3-8C8B-2EAA16944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E0D0-0FBA-4039-8389-98CAF570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is intended to provide complete solution for job-seekers to apply for jobs.</a:t>
            </a:r>
          </a:p>
          <a:p>
            <a:r>
              <a:rPr lang="en-IN" dirty="0"/>
              <a:t>Provides an interface for registration into the system.</a:t>
            </a:r>
          </a:p>
          <a:p>
            <a:r>
              <a:rPr lang="en-IN" dirty="0"/>
              <a:t>Provides an interface for logging into the system.</a:t>
            </a:r>
          </a:p>
          <a:p>
            <a:r>
              <a:rPr lang="en-IN" dirty="0"/>
              <a:t>Provides an interface to look for available jobs</a:t>
            </a:r>
          </a:p>
          <a:p>
            <a:r>
              <a:rPr lang="en-IN" dirty="0"/>
              <a:t>Provides an interface to apply for the desired jobs.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32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2369-07BC-41FA-A7C9-4B8ADC51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4987925"/>
            <a:ext cx="10515600" cy="1325563"/>
          </a:xfrm>
        </p:spPr>
        <p:txBody>
          <a:bodyPr/>
          <a:lstStyle/>
          <a:p>
            <a:r>
              <a:rPr lang="en-IN" b="1" u="sng" dirty="0"/>
              <a:t>Recruitment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166C95-5D66-4103-BEAB-C8959A7D0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1" y="398126"/>
            <a:ext cx="10185658" cy="42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CE4F-321E-4CF9-96DA-94921750B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Login/Register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C3EF-EFB5-4AA0-BE99-D0603C91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3717"/>
            <a:ext cx="10515600" cy="15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In this Module:</a:t>
            </a:r>
          </a:p>
          <a:p>
            <a:r>
              <a:rPr lang="en-IN" dirty="0"/>
              <a:t>Jobseeker is able to register with a new account.</a:t>
            </a:r>
          </a:p>
          <a:p>
            <a:r>
              <a:rPr lang="en-IN" dirty="0"/>
              <a:t>Jobseeker is able to log-in into his/her account.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3C4B-415A-4E20-A625-6BC94064B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8577" t="2542" r="1643" b="68100"/>
          <a:stretch/>
        </p:blipFill>
        <p:spPr>
          <a:xfrm>
            <a:off x="-4379276" y="1690688"/>
            <a:ext cx="16368076" cy="265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9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0C098E-56F7-4DE0-9460-0D9177FD4C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682" r="36487" b="65893"/>
          <a:stretch/>
        </p:blipFill>
        <p:spPr>
          <a:xfrm>
            <a:off x="665480" y="142240"/>
            <a:ext cx="10886440" cy="2997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323C-6C0A-4DF5-BDBC-0E96F674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" y="3804918"/>
            <a:ext cx="10886440" cy="215900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User can register or login using a valid email and password.</a:t>
            </a:r>
          </a:p>
          <a:p>
            <a:r>
              <a:rPr lang="en-IN" dirty="0"/>
              <a:t>Login Module will ask for username and password of the registered user.</a:t>
            </a:r>
          </a:p>
          <a:p>
            <a:r>
              <a:rPr lang="en-IN" dirty="0"/>
              <a:t>The details will be matched with database for existence.</a:t>
            </a:r>
          </a:p>
          <a:p>
            <a:r>
              <a:rPr lang="en-IN" dirty="0"/>
              <a:t>If details exist: Login Successful</a:t>
            </a:r>
          </a:p>
          <a:p>
            <a:r>
              <a:rPr lang="en-IN" dirty="0"/>
              <a:t>If details don’t exist: User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60487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4444F-BCCA-4AA4-87C2-13A60BB8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19040"/>
            <a:ext cx="10515600" cy="171672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User can  register themselves in this module.</a:t>
            </a:r>
          </a:p>
          <a:p>
            <a:r>
              <a:rPr lang="en-IN" dirty="0"/>
              <a:t>User can add extra details to their profile in Describe Yourself.</a:t>
            </a:r>
          </a:p>
          <a:p>
            <a:r>
              <a:rPr lang="en-IN" dirty="0"/>
              <a:t>User is required to select gender and country before successfully registering into the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845D2-AFA5-4B61-BBD1-36D4DC1BD8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833" b="42815"/>
          <a:stretch/>
        </p:blipFill>
        <p:spPr>
          <a:xfrm>
            <a:off x="1600200" y="1731030"/>
            <a:ext cx="7929880" cy="3148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24FAA2-928C-4BEF-8EC2-BF74366B299C}"/>
              </a:ext>
            </a:extLst>
          </p:cNvPr>
          <p:cNvSpPr txBox="1"/>
          <p:nvPr/>
        </p:nvSpPr>
        <p:spPr>
          <a:xfrm>
            <a:off x="1473200" y="284480"/>
            <a:ext cx="383032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+mj-lt"/>
              </a:rPr>
              <a:t>Registration    Form Module</a:t>
            </a:r>
          </a:p>
        </p:txBody>
      </p:sp>
    </p:spTree>
    <p:extLst>
      <p:ext uri="{BB962C8B-B14F-4D97-AF65-F5344CB8AC3E}">
        <p14:creationId xmlns:p14="http://schemas.microsoft.com/office/powerpoint/2010/main" val="91587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03441-B1E0-456B-A764-A35FAFDB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Jobs/Apply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803CA5-FD1F-4FF5-B0FA-3ABD880057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88"/>
          <a:stretch/>
        </p:blipFill>
        <p:spPr>
          <a:xfrm>
            <a:off x="2107942" y="1538288"/>
            <a:ext cx="7452618" cy="469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35D2C7-D9DE-47B0-8A83-EB7B47E6B3F2}"/>
              </a:ext>
            </a:extLst>
          </p:cNvPr>
          <p:cNvSpPr txBox="1"/>
          <p:nvPr/>
        </p:nvSpPr>
        <p:spPr>
          <a:xfrm>
            <a:off x="629920" y="6410960"/>
            <a:ext cx="803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Select the city in where you are looking for Job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57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62883-B556-494E-980A-B864D07C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9760"/>
            <a:ext cx="10515600" cy="954722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Select your desired post you want to apply for and Click Next.</a:t>
            </a:r>
          </a:p>
          <a:p>
            <a:r>
              <a:rPr lang="en-IN" dirty="0"/>
              <a:t>All the details like position ,salary ,qualification , pre-requisites are mentioned below every available post.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B0931-0DF5-49A9-ACDA-A91D6688C9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51167" b="9930"/>
          <a:stretch/>
        </p:blipFill>
        <p:spPr>
          <a:xfrm>
            <a:off x="604520" y="81598"/>
            <a:ext cx="10916920" cy="530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7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855E-627C-4E98-84DF-D0994668B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6839"/>
            <a:ext cx="10515600" cy="1325564"/>
          </a:xfrm>
        </p:spPr>
        <p:txBody>
          <a:bodyPr/>
          <a:lstStyle/>
          <a:p>
            <a:r>
              <a:rPr lang="en-IN" dirty="0"/>
              <a:t>Now the user is required to select his field of specialisation and Click Next.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9A9E35-EBA1-4241-96E9-5A6CD0855A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667" b="14815"/>
          <a:stretch/>
        </p:blipFill>
        <p:spPr>
          <a:xfrm>
            <a:off x="838200" y="144331"/>
            <a:ext cx="10515600" cy="487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7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278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Employee Recruitment Management System in Python</vt:lpstr>
      <vt:lpstr>Introduction</vt:lpstr>
      <vt:lpstr>Recruitment Management System</vt:lpstr>
      <vt:lpstr>Login/Register Module</vt:lpstr>
      <vt:lpstr>PowerPoint Presentation</vt:lpstr>
      <vt:lpstr>PowerPoint Presentation</vt:lpstr>
      <vt:lpstr>Search Jobs/Apply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Employee Recruitment Management System</dc:title>
  <dc:creator>Pir Asrar Ul Haq</dc:creator>
  <cp:lastModifiedBy>Bhagesh</cp:lastModifiedBy>
  <cp:revision>11</cp:revision>
  <dcterms:created xsi:type="dcterms:W3CDTF">2019-11-10T17:42:36Z</dcterms:created>
  <dcterms:modified xsi:type="dcterms:W3CDTF">2019-11-11T06:43:45Z</dcterms:modified>
</cp:coreProperties>
</file>