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999b62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999b62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8999b62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8999b62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893a0253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893a0253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8999b62a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8999b62a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999b62a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999b62a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8999b62a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8999b62a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8999b62a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8999b62a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8999b62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8999b62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893a0253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893a0253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893a0253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893a0253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93a0253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93a0253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893a0253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893a0253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8999b62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8999b62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893a0253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893a0253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8999b62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8999b62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999b62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999b62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8999b62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8999b62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999b62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999b62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999b62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8999b62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Relationship Id="rId5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Relationship Id="rId4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Relationship Id="rId4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Relationship Id="rId4" Type="http://schemas.openxmlformats.org/officeDocument/2006/relationships/hyperlink" Target="https://doi.org/10.1117/1.JBO.19.5.056002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3.jpg"/><Relationship Id="rId5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7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931154"/>
            <a:ext cx="8222100" cy="20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Super-Resolution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Methods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13207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 for </a:t>
            </a:r>
            <a:r>
              <a:rPr i="1" lang="en"/>
              <a:t>CS 736: Medical Image Computing</a:t>
            </a:r>
            <a:r>
              <a:rPr lang="en"/>
              <a:t>, Spring 2021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134200" y="4222225"/>
            <a:ext cx="487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Harshit Varma (190100055)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Gaurav P (190050037)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886200" y="3762825"/>
            <a:ext cx="13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</a:t>
            </a:r>
            <a:endParaRPr i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10000"/>
            <a:ext cx="3181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Likelihood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11700" y="1104013"/>
            <a:ext cx="81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When using the Gaussian prior, we know the posterior, prior and the likelihood in closed form. Thus, we can get the marginal likelihood in closed form.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56550"/>
            <a:ext cx="5989100" cy="16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838013"/>
            <a:ext cx="54006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67075"/>
            <a:ext cx="85206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Optimization Strategy</a:t>
            </a:r>
            <a:endParaRPr sz="2300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25" y="655850"/>
            <a:ext cx="1133675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25" y="808250"/>
            <a:ext cx="1133675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25" y="960650"/>
            <a:ext cx="1133675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25" y="1113050"/>
            <a:ext cx="1133675" cy="1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850" y="778213"/>
            <a:ext cx="911825" cy="9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250" y="930613"/>
            <a:ext cx="911825" cy="9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650" y="1083013"/>
            <a:ext cx="911825" cy="9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050" y="1235413"/>
            <a:ext cx="911825" cy="9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2152725" y="1385038"/>
            <a:ext cx="11337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290075" y="972100"/>
            <a:ext cx="2218200" cy="96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negative log marginal </a:t>
            </a:r>
            <a:r>
              <a:rPr lang="en"/>
              <a:t>to estimate the registration parameters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152175" y="3030025"/>
            <a:ext cx="2443200" cy="120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the negative log </a:t>
            </a:r>
            <a:r>
              <a:rPr lang="en"/>
              <a:t>posterior</a:t>
            </a:r>
            <a:r>
              <a:rPr lang="en"/>
              <a:t> to estimate the HR image, keeping the registration parameters fixed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998125" y="1372900"/>
            <a:ext cx="11337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5400000">
            <a:off x="6981275" y="2319900"/>
            <a:ext cx="835800" cy="3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4714563" y="3430088"/>
            <a:ext cx="13365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377425" y="2329725"/>
            <a:ext cx="1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Set of LR Images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2187525" y="808250"/>
            <a:ext cx="91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Extract patches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2628975" y="4661300"/>
            <a:ext cx="18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Estimated HR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247200" y="3625325"/>
            <a:ext cx="200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Optimization performed using AdamW and PyTorch Autograd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9800" y="2657538"/>
            <a:ext cx="1945275" cy="19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5013"/>
            <a:ext cx="3931700" cy="26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850" y="1505025"/>
            <a:ext cx="3931701" cy="26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00" y="1192800"/>
            <a:ext cx="3898124" cy="2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500" y="1187748"/>
            <a:ext cx="3898125" cy="276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75" y="870325"/>
            <a:ext cx="3524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925" y="870325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816775" y="3321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Original HR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4889850" y="3321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of the LR Images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75" y="809625"/>
            <a:ext cx="35242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0" y="809625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667900" y="194025"/>
            <a:ext cx="35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One of the patches used for estimating the registration 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4795800" y="194025"/>
            <a:ext cx="35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Initial Estimate for the HR Image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(Using Bicubic Interpolation)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4857675" y="4500575"/>
            <a:ext cx="3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PSNR: 15.57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809625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621500" y="36432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Gaussian Prior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4964825" y="36432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MRF Prior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621500" y="45005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PSNR: 18.62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4964825" y="45005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PSNR: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22.05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400" y="856125"/>
            <a:ext cx="3431250" cy="34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00" y="809625"/>
            <a:ext cx="3524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746725" y="315400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Original HR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4964825" y="36432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MRF Prior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964825" y="4500575"/>
            <a:ext cx="3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PSNR: 22.05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400" y="856125"/>
            <a:ext cx="3431250" cy="34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410000"/>
            <a:ext cx="2881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311700" y="1071575"/>
            <a:ext cx="85206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requirements: The marginal requires computing C, the covariance matrix of the posterior. If the original HR image has N pixels, C is of size NxN. Even for small images (eg. 300x300), this is projected to occupy &gt; 50 GB!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 1: Since the marginal is used only for estimating the registration parameters, use small sized patches instead of the entire image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 2: Use sparse matrices for operations, but PyTorch Autograd currently doesn’t work with sparse matrices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 3: Divide the original images into different regions and run the algorithm per region, then combine the super-resolved regions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HR image estimated using the Gaussian prior has some periodic artifacts which we were unable to debug/remove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formulated and analysed the MFSR problem in a Bayesian way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a Gaussian prior for computing the marginal likelihood allows us to: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Estimate the registration parameters more accurately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better priors (eg. MRF) while estimating the HR image, which improve the visual quality of the estimated image by a lot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1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set of non-aligned low-resolution (LR) images of the same scene, estimate a single high-resolution </a:t>
            </a:r>
            <a:r>
              <a:rPr lang="en"/>
              <a:t>(HR)</a:t>
            </a:r>
            <a:r>
              <a:rPr lang="en"/>
              <a:t> image of the scene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the “</a:t>
            </a:r>
            <a:r>
              <a:rPr i="1" lang="en"/>
              <a:t>Multi-Frame Super-Resolution</a:t>
            </a:r>
            <a:r>
              <a:rPr lang="en"/>
              <a:t>” (MFSR) problem</a:t>
            </a:r>
            <a:br>
              <a:rPr lang="en"/>
            </a:b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2575"/>
            <a:ext cx="5449497" cy="20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3125100" y="4500825"/>
            <a:ext cx="26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https://doi.org/10.1117/1.JBO.19.5.056002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994850" y="1334700"/>
            <a:ext cx="5154300" cy="24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Thank You</a:t>
            </a:r>
            <a:endParaRPr sz="5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369175"/>
            <a:ext cx="8520600" cy="24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Many vision applications like satellite imaging, medical imaging etc. require HR images which usually exceed the abilities of available digital cameras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HR cameras are limited by high price, large size, or sensor limitations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The set of LR images can also correspond consecutive frames in a LR video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Thus, the use of image processing techniques to estimate the HR image from a set of low-quality LR images can act as a powerful and cheaper alternative</a:t>
            </a:r>
            <a:endParaRPr sz="1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311700" y="1229875"/>
            <a:ext cx="85206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Tipping et al. suggested a Bayesian approach that estimates the registration parameters by marginalizing the likelihood over the unknown HR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Pickup et al. improved upon this by marginalizing over the registration parameters, which allowed the use of more suitable priors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approach largely follows the approach suggested by Tipping et al.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0525"/>
            <a:ext cx="3533774" cy="151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054" y="3120525"/>
            <a:ext cx="4180995" cy="151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Formulation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527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/ Acquisition Model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0675"/>
            <a:ext cx="3494725" cy="342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725" y="3504000"/>
            <a:ext cx="1133800" cy="113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10675"/>
            <a:ext cx="2026150" cy="2026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8"/>
          <p:cNvCxnSpPr>
            <a:stCxn id="123" idx="2"/>
            <a:endCxn id="122" idx="1"/>
          </p:cNvCxnSpPr>
          <p:nvPr/>
        </p:nvCxnSpPr>
        <p:spPr>
          <a:xfrm flipH="1" rot="-5400000">
            <a:off x="5962475" y="2859425"/>
            <a:ext cx="834000" cy="15888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6686525" y="2023638"/>
            <a:ext cx="6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8433175" y="3870800"/>
            <a:ext cx="5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Likelihood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5000"/>
            <a:ext cx="5973121" cy="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3100"/>
            <a:ext cx="5496176" cy="17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11700" y="1060850"/>
            <a:ext cx="356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 the observation model, we get: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700" y="2408050"/>
            <a:ext cx="343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Thus, the log likelihood becomes: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0" y="2015450"/>
            <a:ext cx="4260300" cy="111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275" y="3474275"/>
            <a:ext cx="3848550" cy="7488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1157300" y="1238125"/>
            <a:ext cx="201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Gaussian Prior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004275" y="1238125"/>
            <a:ext cx="16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MRF Prior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875" y="2015450"/>
            <a:ext cx="4214426" cy="15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10000"/>
            <a:ext cx="1681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Posterior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6025"/>
            <a:ext cx="2999425" cy="4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3" y="2751363"/>
            <a:ext cx="41624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24" y="1563175"/>
            <a:ext cx="3843575" cy="5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335525" y="2149200"/>
            <a:ext cx="801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the Gaussian prior, we can exactly compute the posterior, as both the likelihood and the prior are Gaussians, thus the posterior is also a Gaussian with the covariance and mean as follows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