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6" r:id="rId3"/>
    <p:sldId id="257" r:id="rId4"/>
    <p:sldId id="258" r:id="rId5"/>
    <p:sldId id="260" r:id="rId6"/>
    <p:sldId id="272" r:id="rId7"/>
    <p:sldId id="273" r:id="rId8"/>
    <p:sldId id="277" r:id="rId9"/>
    <p:sldId id="278" r:id="rId10"/>
    <p:sldId id="261" r:id="rId11"/>
    <p:sldId id="266" r:id="rId12"/>
    <p:sldId id="265" r:id="rId13"/>
    <p:sldId id="267" r:id="rId14"/>
    <p:sldId id="268" r:id="rId15"/>
    <p:sldId id="280" r:id="rId16"/>
    <p:sldId id="279" r:id="rId17"/>
    <p:sldId id="283" r:id="rId18"/>
    <p:sldId id="281" r:id="rId19"/>
    <p:sldId id="282" r:id="rId20"/>
    <p:sldId id="284" r:id="rId21"/>
    <p:sldId id="275" r:id="rId22"/>
    <p:sldId id="274" r:id="rId23"/>
    <p:sldId id="276" r:id="rId2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1"/>
    <p:restoredTop sz="93959"/>
  </p:normalViewPr>
  <p:slideViewPr>
    <p:cSldViewPr snapToGrid="0">
      <p:cViewPr>
        <p:scale>
          <a:sx n="83" d="100"/>
          <a:sy n="83" d="100"/>
        </p:scale>
        <p:origin x="148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5D9A-EE61-2DD6-0019-3AC0F930B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675A0-588D-DE06-B7F0-CE89605CC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6B47-960F-7528-6358-3E4330593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0BB6-CF53-E647-8772-ADF483F446F6}" type="datetimeFigureOut">
              <a:rPr lang="en-IL" smtClean="0"/>
              <a:t>27/05/2023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28E3F-63E7-0C5E-8CCC-8FE081DD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3B136-6664-C869-CE5D-2AA775B8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34DD-A208-B348-9FF0-3E9D8B93B08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474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B685-158D-FE4D-D5B1-CCD7574C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AC901-17F5-BE5A-2BE3-679B73FAA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26EE1-705C-2CFA-1B85-F98EBE30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0BB6-CF53-E647-8772-ADF483F446F6}" type="datetimeFigureOut">
              <a:rPr lang="en-IL" smtClean="0"/>
              <a:t>27/05/2023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FF136-29B0-928F-7348-F40DC069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4ADD1-D6B9-51DD-F08F-61EA746E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34DD-A208-B348-9FF0-3E9D8B93B08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802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EDA64-C1EB-FC65-4BCA-6DAAC23B3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9CDA4-4C03-238F-3296-D7F8F928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8BAB1-FE68-3CFE-3311-9E0531D8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0BB6-CF53-E647-8772-ADF483F446F6}" type="datetimeFigureOut">
              <a:rPr lang="en-IL" smtClean="0"/>
              <a:t>27/05/2023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F71E2-26B0-C305-3281-954634A9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45F10-DD4B-D6A2-8FE3-AA1BFECB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34DD-A208-B348-9FF0-3E9D8B93B08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264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C3B4-6DB5-5D24-A8E8-2EA94C83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645AF-554F-1D41-872E-17AF2B60E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3B4E3-9DF3-1F22-927A-B3459FAC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0BB6-CF53-E647-8772-ADF483F446F6}" type="datetimeFigureOut">
              <a:rPr lang="en-IL" smtClean="0"/>
              <a:t>27/05/2023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89BDB-6E5A-C5C2-50BF-D5C33331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4CC41-6B51-6941-70F1-B17D5146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34DD-A208-B348-9FF0-3E9D8B93B08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367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D6C1-422E-72B1-1B6A-7078DC76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C0D97-A7B6-FC80-CE30-E98FB70C6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4F9D5-B3D1-1C94-27F7-019C2344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0BB6-CF53-E647-8772-ADF483F446F6}" type="datetimeFigureOut">
              <a:rPr lang="en-IL" smtClean="0"/>
              <a:t>27/05/2023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08511-18A3-AB98-89C8-0DFB49CF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DA8DB-30EF-7C36-981F-6A2D8C7F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34DD-A208-B348-9FF0-3E9D8B93B08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770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8BA0-0E73-978D-AC5F-9DF198CC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5072-619D-88EC-4ECE-102C62108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0B90D-2B56-E437-D6EF-82BCC0233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67610-D8BC-AD26-17CF-E147AB1D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0BB6-CF53-E647-8772-ADF483F446F6}" type="datetimeFigureOut">
              <a:rPr lang="en-IL" smtClean="0"/>
              <a:t>27/05/2023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B5A8A-F439-D9AA-E30D-18D035D9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EEF38-4F34-7AAD-0165-4C38ED0F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34DD-A208-B348-9FF0-3E9D8B93B08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527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CA36-BC69-328B-FA07-B0D0009A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B0B23-D2CA-0C84-84C5-8408AA98C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62968-DF4B-3DEB-A158-9BA7ECC8A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FBF54-AC2D-4875-67C1-F0CCC8B2B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6C333-2D51-9EF9-E453-C3EFA4D76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7B104-49B1-F651-5825-D7476C31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0BB6-CF53-E647-8772-ADF483F446F6}" type="datetimeFigureOut">
              <a:rPr lang="en-IL" smtClean="0"/>
              <a:t>27/05/2023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820B8-CEFB-24CD-75A7-84557441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076603-098D-045D-4931-63C896F0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34DD-A208-B348-9FF0-3E9D8B93B08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499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0CCE-4DE1-D201-3D3B-3C8667D0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C1428-E22E-CD55-CB0B-9A2A5DBD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0BB6-CF53-E647-8772-ADF483F446F6}" type="datetimeFigureOut">
              <a:rPr lang="en-IL" smtClean="0"/>
              <a:t>27/05/2023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359CD-D5B0-3BE2-D9D8-3C9E8DA9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FE0EC-E375-2831-18FC-B9E0B765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34DD-A208-B348-9FF0-3E9D8B93B08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552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C21E4-8F6E-139B-FDA8-0AF8DD6F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0BB6-CF53-E647-8772-ADF483F446F6}" type="datetimeFigureOut">
              <a:rPr lang="en-IL" smtClean="0"/>
              <a:t>27/05/2023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40944-B6DA-950B-1919-54D74969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335F3-5353-D7BB-9584-A1C0D739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34DD-A208-B348-9FF0-3E9D8B93B08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2162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CA5D-5BED-3156-35B3-5EAAC7E1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3382-9208-9530-00C2-DD1B9347E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80C9D-3074-7826-B677-3BF1F34B8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82EB9-0DED-9AFB-FAE2-ACCC1CB5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0BB6-CF53-E647-8772-ADF483F446F6}" type="datetimeFigureOut">
              <a:rPr lang="en-IL" smtClean="0"/>
              <a:t>27/05/2023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B2CEE-9765-E7E3-5643-8AC64861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990B9-B8A3-C7E4-F198-4B5C8268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34DD-A208-B348-9FF0-3E9D8B93B08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010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37F3-0549-9899-EF0D-1B28A84F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11A8F-0225-4B5C-C739-809739328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1BE8A-9339-59C1-FE6D-652DDEF44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2A9AA-C256-4925-DDA1-D5128246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0BB6-CF53-E647-8772-ADF483F446F6}" type="datetimeFigureOut">
              <a:rPr lang="en-IL" smtClean="0"/>
              <a:t>27/05/2023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3E6BC-CA2D-112A-8C90-57AB599C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7A164-D145-F60D-FAD8-5D6F06DB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34DD-A208-B348-9FF0-3E9D8B93B08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558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3B290-4619-39BC-A479-EC946CD5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157DE-A505-1530-0F18-98F3E8B79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1A5B2-4CCF-D1DA-0FAE-59CD45DA9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00BB6-CF53-E647-8772-ADF483F446F6}" type="datetimeFigureOut">
              <a:rPr lang="en-IL" smtClean="0"/>
              <a:t>27/05/2023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18BF7-4AC9-7538-5B8F-437C15B2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63CAD-6C1F-89EE-BC51-BAA879E64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A34DD-A208-B348-9FF0-3E9D8B93B08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4077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5BE97701-C1E4-92A8-DBF8-17E5465F4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50" y="254000"/>
            <a:ext cx="71501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72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903E25-2B13-D52E-51EE-93F859251B63}"/>
              </a:ext>
            </a:extLst>
          </p:cNvPr>
          <p:cNvSpPr/>
          <p:nvPr/>
        </p:nvSpPr>
        <p:spPr>
          <a:xfrm>
            <a:off x="2592888" y="388306"/>
            <a:ext cx="1590805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0770FF-7D7F-745C-76EE-C49F0742FC66}"/>
              </a:ext>
            </a:extLst>
          </p:cNvPr>
          <p:cNvSpPr/>
          <p:nvPr/>
        </p:nvSpPr>
        <p:spPr>
          <a:xfrm>
            <a:off x="5239010" y="388306"/>
            <a:ext cx="1590805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8DF7EF7-7C10-5211-7D3E-E8E02619E50C}"/>
              </a:ext>
            </a:extLst>
          </p:cNvPr>
          <p:cNvSpPr/>
          <p:nvPr/>
        </p:nvSpPr>
        <p:spPr>
          <a:xfrm>
            <a:off x="7906011" y="388306"/>
            <a:ext cx="1590805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b(1)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CE4C26-9097-A709-1C44-009CA3A8C3AF}"/>
              </a:ext>
            </a:extLst>
          </p:cNvPr>
          <p:cNvSpPr/>
          <p:nvPr/>
        </p:nvSpPr>
        <p:spPr>
          <a:xfrm>
            <a:off x="4700911" y="4489478"/>
            <a:ext cx="2667001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Hiden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1FB162-DF02-EC20-B9BD-1FCEEA39D603}"/>
              </a:ext>
            </a:extLst>
          </p:cNvPr>
          <p:cNvCxnSpPr>
            <a:cxnSpLocks/>
          </p:cNvCxnSpPr>
          <p:nvPr/>
        </p:nvCxnSpPr>
        <p:spPr>
          <a:xfrm>
            <a:off x="3388290" y="2062095"/>
            <a:ext cx="1892473" cy="195301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938E5D-7752-3219-A4CB-11CC06D2E138}"/>
              </a:ext>
            </a:extLst>
          </p:cNvPr>
          <p:cNvCxnSpPr>
            <a:cxnSpLocks/>
          </p:cNvCxnSpPr>
          <p:nvPr/>
        </p:nvCxnSpPr>
        <p:spPr>
          <a:xfrm>
            <a:off x="6042409" y="2062095"/>
            <a:ext cx="0" cy="19530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2CF62C-1A71-4691-172B-E913316BFA10}"/>
              </a:ext>
            </a:extLst>
          </p:cNvPr>
          <p:cNvCxnSpPr>
            <a:cxnSpLocks/>
          </p:cNvCxnSpPr>
          <p:nvPr/>
        </p:nvCxnSpPr>
        <p:spPr>
          <a:xfrm flipH="1">
            <a:off x="6829814" y="2062095"/>
            <a:ext cx="1871599" cy="20464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3C44B07-8F1E-6F45-A312-B941AB0E8ACC}"/>
              </a:ext>
            </a:extLst>
          </p:cNvPr>
          <p:cNvSpPr/>
          <p:nvPr/>
        </p:nvSpPr>
        <p:spPr>
          <a:xfrm>
            <a:off x="3110106" y="2614831"/>
            <a:ext cx="1590805" cy="719204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Wxh3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FA6F830-B895-D1AB-022A-E02A6D2A28DE}"/>
              </a:ext>
            </a:extLst>
          </p:cNvPr>
          <p:cNvSpPr/>
          <p:nvPr/>
        </p:nvSpPr>
        <p:spPr>
          <a:xfrm>
            <a:off x="5280700" y="2602474"/>
            <a:ext cx="1590805" cy="719204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Wyh3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B62A8F4-2D00-FB09-01DE-673B25F2EA8F}"/>
              </a:ext>
            </a:extLst>
          </p:cNvPr>
          <p:cNvSpPr/>
          <p:nvPr/>
        </p:nvSpPr>
        <p:spPr>
          <a:xfrm>
            <a:off x="7409603" y="2591262"/>
            <a:ext cx="1590805" cy="719204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Wbh3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9E07AF9-2BC9-4479-CB48-B4A685025D5C}"/>
              </a:ext>
            </a:extLst>
          </p:cNvPr>
          <p:cNvSpPr/>
          <p:nvPr/>
        </p:nvSpPr>
        <p:spPr>
          <a:xfrm>
            <a:off x="4853311" y="4641878"/>
            <a:ext cx="2667001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Hiden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462315-6A34-8E65-F7F6-618027680534}"/>
              </a:ext>
            </a:extLst>
          </p:cNvPr>
          <p:cNvCxnSpPr>
            <a:cxnSpLocks/>
          </p:cNvCxnSpPr>
          <p:nvPr/>
        </p:nvCxnSpPr>
        <p:spPr>
          <a:xfrm>
            <a:off x="3540690" y="2214495"/>
            <a:ext cx="1892473" cy="195301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81E37A-FD43-ECD8-7646-12BE30E45A72}"/>
              </a:ext>
            </a:extLst>
          </p:cNvPr>
          <p:cNvCxnSpPr>
            <a:cxnSpLocks/>
          </p:cNvCxnSpPr>
          <p:nvPr/>
        </p:nvCxnSpPr>
        <p:spPr>
          <a:xfrm>
            <a:off x="6194809" y="2214495"/>
            <a:ext cx="0" cy="19530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999EA1A-AEA7-A81E-9F56-F54C99951183}"/>
              </a:ext>
            </a:extLst>
          </p:cNvPr>
          <p:cNvCxnSpPr>
            <a:cxnSpLocks/>
          </p:cNvCxnSpPr>
          <p:nvPr/>
        </p:nvCxnSpPr>
        <p:spPr>
          <a:xfrm flipH="1">
            <a:off x="6982214" y="2214495"/>
            <a:ext cx="1871599" cy="20464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BE9D303-57D8-AEF2-7229-B49DDBA8295E}"/>
              </a:ext>
            </a:extLst>
          </p:cNvPr>
          <p:cNvSpPr/>
          <p:nvPr/>
        </p:nvSpPr>
        <p:spPr>
          <a:xfrm>
            <a:off x="3262506" y="2767231"/>
            <a:ext cx="1590805" cy="719204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Wxh3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21454FA-0F07-C826-AB77-BC2885B32E61}"/>
              </a:ext>
            </a:extLst>
          </p:cNvPr>
          <p:cNvSpPr/>
          <p:nvPr/>
        </p:nvSpPr>
        <p:spPr>
          <a:xfrm>
            <a:off x="5433100" y="2754874"/>
            <a:ext cx="1590805" cy="719204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Wyh3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5A3E53B-1C2A-A66E-F9C0-C0ED57771C18}"/>
              </a:ext>
            </a:extLst>
          </p:cNvPr>
          <p:cNvSpPr/>
          <p:nvPr/>
        </p:nvSpPr>
        <p:spPr>
          <a:xfrm>
            <a:off x="7562003" y="2743662"/>
            <a:ext cx="1590805" cy="719204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Wbh3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1E16A81-7217-7511-3640-D69097224387}"/>
              </a:ext>
            </a:extLst>
          </p:cNvPr>
          <p:cNvSpPr/>
          <p:nvPr/>
        </p:nvSpPr>
        <p:spPr>
          <a:xfrm>
            <a:off x="5005711" y="4794278"/>
            <a:ext cx="2667001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Hiden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915EC-0AEE-2081-3AE3-966A29F8870C}"/>
              </a:ext>
            </a:extLst>
          </p:cNvPr>
          <p:cNvCxnSpPr>
            <a:cxnSpLocks/>
          </p:cNvCxnSpPr>
          <p:nvPr/>
        </p:nvCxnSpPr>
        <p:spPr>
          <a:xfrm>
            <a:off x="3693090" y="2366895"/>
            <a:ext cx="1892473" cy="195301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659ADC-C089-73D2-AE9B-71D31A19BA83}"/>
              </a:ext>
            </a:extLst>
          </p:cNvPr>
          <p:cNvCxnSpPr>
            <a:cxnSpLocks/>
          </p:cNvCxnSpPr>
          <p:nvPr/>
        </p:nvCxnSpPr>
        <p:spPr>
          <a:xfrm>
            <a:off x="6347209" y="2366895"/>
            <a:ext cx="0" cy="19530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66BF28-B460-106D-3756-A43D0C6AEAEE}"/>
              </a:ext>
            </a:extLst>
          </p:cNvPr>
          <p:cNvCxnSpPr>
            <a:cxnSpLocks/>
          </p:cNvCxnSpPr>
          <p:nvPr/>
        </p:nvCxnSpPr>
        <p:spPr>
          <a:xfrm flipH="1">
            <a:off x="7134614" y="2366895"/>
            <a:ext cx="1871599" cy="20464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6B0941D-CA7A-F366-4B40-CF1E7A52EF2D}"/>
              </a:ext>
            </a:extLst>
          </p:cNvPr>
          <p:cNvSpPr/>
          <p:nvPr/>
        </p:nvSpPr>
        <p:spPr>
          <a:xfrm>
            <a:off x="3414906" y="2919631"/>
            <a:ext cx="1590805" cy="719204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Wxh3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89115F4-888B-2DD0-47B6-2FFA284809FC}"/>
              </a:ext>
            </a:extLst>
          </p:cNvPr>
          <p:cNvSpPr/>
          <p:nvPr/>
        </p:nvSpPr>
        <p:spPr>
          <a:xfrm>
            <a:off x="5585500" y="2907274"/>
            <a:ext cx="1590805" cy="719204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Wyh3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09AD6D8-6C47-4545-B81F-10D8E1B2A6FA}"/>
              </a:ext>
            </a:extLst>
          </p:cNvPr>
          <p:cNvSpPr/>
          <p:nvPr/>
        </p:nvSpPr>
        <p:spPr>
          <a:xfrm>
            <a:off x="7714403" y="2896062"/>
            <a:ext cx="1590805" cy="719204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Wbh3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0E2218-E6B2-D39B-F338-37024201DA27}"/>
              </a:ext>
            </a:extLst>
          </p:cNvPr>
          <p:cNvSpPr txBox="1"/>
          <p:nvPr/>
        </p:nvSpPr>
        <p:spPr>
          <a:xfrm>
            <a:off x="8119470" y="51268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D8929F-94A1-4EDF-BB10-18AEBAD92A52}"/>
              </a:ext>
            </a:extLst>
          </p:cNvPr>
          <p:cNvSpPr txBox="1"/>
          <p:nvPr/>
        </p:nvSpPr>
        <p:spPr>
          <a:xfrm>
            <a:off x="10136560" y="28766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99068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9078EDB-2561-C547-C8BE-C522092A3977}"/>
              </a:ext>
            </a:extLst>
          </p:cNvPr>
          <p:cNvSpPr/>
          <p:nvPr/>
        </p:nvSpPr>
        <p:spPr>
          <a:xfrm>
            <a:off x="679622" y="2544380"/>
            <a:ext cx="1058331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Wxh1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D055099-B9A2-A64C-C40B-76AC84BE979B}"/>
              </a:ext>
            </a:extLst>
          </p:cNvPr>
          <p:cNvSpPr/>
          <p:nvPr/>
        </p:nvSpPr>
        <p:spPr>
          <a:xfrm>
            <a:off x="1920239" y="2557405"/>
            <a:ext cx="1019579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Wyh1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45F242C-F05A-B563-E6D5-6CCD7441F9FC}"/>
              </a:ext>
            </a:extLst>
          </p:cNvPr>
          <p:cNvSpPr/>
          <p:nvPr/>
        </p:nvSpPr>
        <p:spPr>
          <a:xfrm>
            <a:off x="3088120" y="2556735"/>
            <a:ext cx="1058330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Wbh1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A497C3-7DB9-800A-178F-CC5122FB3D15}"/>
              </a:ext>
            </a:extLst>
          </p:cNvPr>
          <p:cNvSpPr/>
          <p:nvPr/>
        </p:nvSpPr>
        <p:spPr>
          <a:xfrm>
            <a:off x="4663874" y="3034408"/>
            <a:ext cx="184731" cy="1825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1114620-35BD-DE79-9B0C-1176CBEDD958}"/>
              </a:ext>
            </a:extLst>
          </p:cNvPr>
          <p:cNvSpPr/>
          <p:nvPr/>
        </p:nvSpPr>
        <p:spPr>
          <a:xfrm>
            <a:off x="5755677" y="2184778"/>
            <a:ext cx="847629" cy="71920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X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230FEC0-BB03-E9C5-C0E0-EA6F5D3DBD76}"/>
              </a:ext>
            </a:extLst>
          </p:cNvPr>
          <p:cNvSpPr/>
          <p:nvPr/>
        </p:nvSpPr>
        <p:spPr>
          <a:xfrm>
            <a:off x="5751975" y="3137176"/>
            <a:ext cx="847629" cy="71920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6B73CC-4FBA-2637-B89D-A543887C1E5D}"/>
              </a:ext>
            </a:extLst>
          </p:cNvPr>
          <p:cNvSpPr/>
          <p:nvPr/>
        </p:nvSpPr>
        <p:spPr>
          <a:xfrm>
            <a:off x="5751975" y="4089574"/>
            <a:ext cx="847629" cy="71920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0FE6BD7-D439-B3E2-5911-34D91BD35B51}"/>
              </a:ext>
            </a:extLst>
          </p:cNvPr>
          <p:cNvSpPr/>
          <p:nvPr/>
        </p:nvSpPr>
        <p:spPr>
          <a:xfrm>
            <a:off x="9150474" y="2282641"/>
            <a:ext cx="2171010" cy="71920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Hiden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4EFD59-F523-8502-2509-54008DF0AFF5}"/>
              </a:ext>
            </a:extLst>
          </p:cNvPr>
          <p:cNvSpPr txBox="1"/>
          <p:nvPr/>
        </p:nvSpPr>
        <p:spPr>
          <a:xfrm>
            <a:off x="7631470" y="2288893"/>
            <a:ext cx="490840" cy="830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4800" b="1"/>
              <a:t>=</a:t>
            </a:r>
            <a:endParaRPr lang="en-IL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226177-A7FD-A102-7E93-91B519440508}"/>
              </a:ext>
            </a:extLst>
          </p:cNvPr>
          <p:cNvSpPr txBox="1"/>
          <p:nvPr/>
        </p:nvSpPr>
        <p:spPr>
          <a:xfrm>
            <a:off x="197547" y="3197618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 err="1">
                <a:latin typeface="David" panose="020E0502060401010101" pitchFamily="34" charset="-79"/>
                <a:cs typeface="David" panose="020E0502060401010101" pitchFamily="34" charset="-79"/>
              </a:rPr>
              <a:t>i</a:t>
            </a:r>
            <a:endParaRPr lang="en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6943B4-DD16-904B-F510-DB821288A84D}"/>
              </a:ext>
            </a:extLst>
          </p:cNvPr>
          <p:cNvSpPr txBox="1"/>
          <p:nvPr/>
        </p:nvSpPr>
        <p:spPr>
          <a:xfrm>
            <a:off x="6037635" y="160651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400">
                <a:latin typeface="David" panose="020E0502060401010101" pitchFamily="34" charset="-79"/>
                <a:cs typeface="David" panose="020E0502060401010101" pitchFamily="34" charset="-79"/>
              </a:rPr>
              <a:t>k</a:t>
            </a:r>
            <a:endParaRPr lang="en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C682E3-4993-0EC0-443A-7B2D1621EE3F}"/>
              </a:ext>
            </a:extLst>
          </p:cNvPr>
          <p:cNvSpPr txBox="1"/>
          <p:nvPr/>
        </p:nvSpPr>
        <p:spPr>
          <a:xfrm>
            <a:off x="10079237" y="16637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400">
                <a:latin typeface="David" panose="020E0502060401010101" pitchFamily="34" charset="-79"/>
                <a:cs typeface="David" panose="020E0502060401010101" pitchFamily="34" charset="-79"/>
              </a:rPr>
              <a:t>k</a:t>
            </a:r>
            <a:endParaRPr lang="en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3BB7F4-66F4-444B-81A6-5BCA6AD5E87F}"/>
              </a:ext>
            </a:extLst>
          </p:cNvPr>
          <p:cNvSpPr txBox="1"/>
          <p:nvPr/>
        </p:nvSpPr>
        <p:spPr>
          <a:xfrm>
            <a:off x="8558182" y="323919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2400">
                <a:latin typeface="David" panose="020E0502060401010101" pitchFamily="34" charset="-79"/>
                <a:cs typeface="David" panose="020E0502060401010101" pitchFamily="34" charset="-79"/>
              </a:rPr>
              <a:t>i</a:t>
            </a:r>
            <a:endParaRPr lang="en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4A3E4F-EFD3-8EB0-2ED2-4012073506E9}"/>
              </a:ext>
            </a:extLst>
          </p:cNvPr>
          <p:cNvSpPr/>
          <p:nvPr/>
        </p:nvSpPr>
        <p:spPr>
          <a:xfrm>
            <a:off x="679622" y="3253276"/>
            <a:ext cx="1058331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Wxh2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B6575DE-545F-B922-3553-9B34CA22C32A}"/>
              </a:ext>
            </a:extLst>
          </p:cNvPr>
          <p:cNvSpPr/>
          <p:nvPr/>
        </p:nvSpPr>
        <p:spPr>
          <a:xfrm>
            <a:off x="1920239" y="3266301"/>
            <a:ext cx="1019579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>
                <a:latin typeface="David" panose="020E0502060401010101" pitchFamily="34" charset="-79"/>
                <a:cs typeface="David" panose="020E0502060401010101" pitchFamily="34" charset="-79"/>
              </a:rPr>
              <a:t>Wyh2</a:t>
            </a:r>
            <a:endParaRPr lang="en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A0C8270-5774-891C-1178-C8D1A6CC8816}"/>
              </a:ext>
            </a:extLst>
          </p:cNvPr>
          <p:cNvSpPr/>
          <p:nvPr/>
        </p:nvSpPr>
        <p:spPr>
          <a:xfrm>
            <a:off x="3088120" y="3265631"/>
            <a:ext cx="1058330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Wbh2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866D1CD-CE26-A79F-19F8-02990DFAB806}"/>
              </a:ext>
            </a:extLst>
          </p:cNvPr>
          <p:cNvSpPr/>
          <p:nvPr/>
        </p:nvSpPr>
        <p:spPr>
          <a:xfrm>
            <a:off x="684282" y="3923523"/>
            <a:ext cx="1058331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>
                <a:latin typeface="David" panose="020E0502060401010101" pitchFamily="34" charset="-79"/>
                <a:cs typeface="David" panose="020E0502060401010101" pitchFamily="34" charset="-79"/>
              </a:rPr>
              <a:t>Wxh3</a:t>
            </a:r>
            <a:endParaRPr lang="en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DE16E84-CDF6-47AA-22BB-EED0E4620E34}"/>
              </a:ext>
            </a:extLst>
          </p:cNvPr>
          <p:cNvSpPr/>
          <p:nvPr/>
        </p:nvSpPr>
        <p:spPr>
          <a:xfrm>
            <a:off x="1924899" y="3936548"/>
            <a:ext cx="1019579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>
                <a:latin typeface="David" panose="020E0502060401010101" pitchFamily="34" charset="-79"/>
                <a:cs typeface="David" panose="020E0502060401010101" pitchFamily="34" charset="-79"/>
              </a:rPr>
              <a:t>Wyh3</a:t>
            </a:r>
            <a:endParaRPr lang="en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C4F23BF-1A02-747E-8473-C5194557223E}"/>
              </a:ext>
            </a:extLst>
          </p:cNvPr>
          <p:cNvSpPr/>
          <p:nvPr/>
        </p:nvSpPr>
        <p:spPr>
          <a:xfrm>
            <a:off x="3092780" y="3935878"/>
            <a:ext cx="1058330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>
                <a:latin typeface="David" panose="020E0502060401010101" pitchFamily="34" charset="-79"/>
                <a:cs typeface="David" panose="020E0502060401010101" pitchFamily="34" charset="-79"/>
              </a:rPr>
              <a:t>Wbh3</a:t>
            </a:r>
            <a:endParaRPr lang="en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7642E9B-5D25-F031-BA8F-0EBA6B0034AB}"/>
              </a:ext>
            </a:extLst>
          </p:cNvPr>
          <p:cNvSpPr/>
          <p:nvPr/>
        </p:nvSpPr>
        <p:spPr>
          <a:xfrm>
            <a:off x="9150474" y="3216674"/>
            <a:ext cx="2171010" cy="71920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Hiden2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AD0594E-E18D-84DC-05F1-C6F889B97F92}"/>
              </a:ext>
            </a:extLst>
          </p:cNvPr>
          <p:cNvSpPr/>
          <p:nvPr/>
        </p:nvSpPr>
        <p:spPr>
          <a:xfrm>
            <a:off x="9134241" y="4150707"/>
            <a:ext cx="2171010" cy="71920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Hiden3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848CCC-B6D8-CD10-2B1D-DB4F2245F524}"/>
              </a:ext>
            </a:extLst>
          </p:cNvPr>
          <p:cNvSpPr txBox="1"/>
          <p:nvPr/>
        </p:nvSpPr>
        <p:spPr>
          <a:xfrm>
            <a:off x="10182140" y="4918575"/>
            <a:ext cx="2984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sz="3200"/>
              <a:t>.</a:t>
            </a:r>
          </a:p>
          <a:p>
            <a:pPr marL="0" algn="r" defTabSz="914400" rtl="1" eaLnBrk="1" latinLnBrk="0" hangingPunct="1"/>
            <a:r>
              <a:rPr lang="he-IL" sz="3200"/>
              <a:t>.</a:t>
            </a:r>
          </a:p>
          <a:p>
            <a:pPr marL="0" algn="r" defTabSz="914400" rtl="1" eaLnBrk="1" latinLnBrk="0" hangingPunct="1"/>
            <a:r>
              <a:rPr lang="he-IL" sz="3200"/>
              <a:t>.</a:t>
            </a:r>
            <a:endParaRPr lang="he-IL" sz="3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AB23AA-DB1C-270D-B183-F9E9F1695103}"/>
              </a:ext>
            </a:extLst>
          </p:cNvPr>
          <p:cNvSpPr txBox="1"/>
          <p:nvPr/>
        </p:nvSpPr>
        <p:spPr>
          <a:xfrm>
            <a:off x="2090362" y="4426132"/>
            <a:ext cx="28886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3200"/>
              <a:t>.</a:t>
            </a:r>
          </a:p>
          <a:p>
            <a:r>
              <a:rPr lang="en-IL" sz="3200"/>
              <a:t>.</a:t>
            </a:r>
          </a:p>
          <a:p>
            <a:r>
              <a:rPr lang="en-IL" sz="3200"/>
              <a:t>.</a:t>
            </a:r>
          </a:p>
          <a:p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233383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CE4C26-9097-A709-1C44-009CA3A8C3AF}"/>
              </a:ext>
            </a:extLst>
          </p:cNvPr>
          <p:cNvSpPr/>
          <p:nvPr/>
        </p:nvSpPr>
        <p:spPr>
          <a:xfrm>
            <a:off x="4700911" y="4489478"/>
            <a:ext cx="2667001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OUTPUT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1FB162-DF02-EC20-B9BD-1FCEEA39D603}"/>
              </a:ext>
            </a:extLst>
          </p:cNvPr>
          <p:cNvCxnSpPr>
            <a:cxnSpLocks/>
          </p:cNvCxnSpPr>
          <p:nvPr/>
        </p:nvCxnSpPr>
        <p:spPr>
          <a:xfrm>
            <a:off x="3388290" y="2062095"/>
            <a:ext cx="1892473" cy="195301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938E5D-7752-3219-A4CB-11CC06D2E138}"/>
              </a:ext>
            </a:extLst>
          </p:cNvPr>
          <p:cNvCxnSpPr>
            <a:cxnSpLocks/>
          </p:cNvCxnSpPr>
          <p:nvPr/>
        </p:nvCxnSpPr>
        <p:spPr>
          <a:xfrm>
            <a:off x="6042409" y="2062095"/>
            <a:ext cx="0" cy="19530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2CF62C-1A71-4691-172B-E913316BFA10}"/>
              </a:ext>
            </a:extLst>
          </p:cNvPr>
          <p:cNvCxnSpPr>
            <a:cxnSpLocks/>
          </p:cNvCxnSpPr>
          <p:nvPr/>
        </p:nvCxnSpPr>
        <p:spPr>
          <a:xfrm flipH="1">
            <a:off x="7970108" y="1681154"/>
            <a:ext cx="1828800" cy="2235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3C44B07-8F1E-6F45-A312-B941AB0E8ACC}"/>
              </a:ext>
            </a:extLst>
          </p:cNvPr>
          <p:cNvSpPr/>
          <p:nvPr/>
        </p:nvSpPr>
        <p:spPr>
          <a:xfrm>
            <a:off x="2954471" y="2591262"/>
            <a:ext cx="1743265" cy="719204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Wh1O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FA6F830-B895-D1AB-022A-E02A6D2A28DE}"/>
              </a:ext>
            </a:extLst>
          </p:cNvPr>
          <p:cNvSpPr/>
          <p:nvPr/>
        </p:nvSpPr>
        <p:spPr>
          <a:xfrm>
            <a:off x="5088175" y="2591262"/>
            <a:ext cx="1892472" cy="719204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Wh2O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B62A8F4-2D00-FB09-01DE-673B25F2EA8F}"/>
              </a:ext>
            </a:extLst>
          </p:cNvPr>
          <p:cNvSpPr/>
          <p:nvPr/>
        </p:nvSpPr>
        <p:spPr>
          <a:xfrm>
            <a:off x="8293891" y="2439521"/>
            <a:ext cx="1505017" cy="719204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WbO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BCC9828-FB81-7F33-6BE4-99485FAA6113}"/>
              </a:ext>
            </a:extLst>
          </p:cNvPr>
          <p:cNvSpPr/>
          <p:nvPr/>
        </p:nvSpPr>
        <p:spPr>
          <a:xfrm>
            <a:off x="1667525" y="359698"/>
            <a:ext cx="2667001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Hiden1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34B05B9-2346-72DB-D15D-2B9429E3A7EA}"/>
              </a:ext>
            </a:extLst>
          </p:cNvPr>
          <p:cNvSpPr/>
          <p:nvPr/>
        </p:nvSpPr>
        <p:spPr>
          <a:xfrm>
            <a:off x="9359964" y="359698"/>
            <a:ext cx="2667001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David" panose="020E0502060401010101" pitchFamily="34" charset="-79"/>
                <a:cs typeface="David" panose="020E0502060401010101" pitchFamily="34" charset="-79"/>
              </a:rPr>
              <a:t>B</a:t>
            </a:r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(1)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38E379-691E-62F3-2B26-05DA184A81DD}"/>
              </a:ext>
            </a:extLst>
          </p:cNvPr>
          <p:cNvSpPr/>
          <p:nvPr/>
        </p:nvSpPr>
        <p:spPr>
          <a:xfrm>
            <a:off x="4762499" y="339516"/>
            <a:ext cx="2667001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Hiden2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F8667-DF4B-BFF7-4E9E-FAD96C621442}"/>
              </a:ext>
            </a:extLst>
          </p:cNvPr>
          <p:cNvSpPr txBox="1"/>
          <p:nvPr/>
        </p:nvSpPr>
        <p:spPr>
          <a:xfrm>
            <a:off x="7662857" y="480824"/>
            <a:ext cx="1108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7200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B8F5A-C5A0-894D-2601-0B61026D62A4}"/>
              </a:ext>
            </a:extLst>
          </p:cNvPr>
          <p:cNvSpPr txBox="1"/>
          <p:nvPr/>
        </p:nvSpPr>
        <p:spPr>
          <a:xfrm>
            <a:off x="720187" y="7310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BF79E-277A-484B-7EE4-A8514BE8F759}"/>
              </a:ext>
            </a:extLst>
          </p:cNvPr>
          <p:cNvSpPr txBox="1"/>
          <p:nvPr/>
        </p:nvSpPr>
        <p:spPr>
          <a:xfrm>
            <a:off x="1755658" y="29508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65128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6EC0200-1E60-6496-7D5F-ADA0743B0E1C}"/>
              </a:ext>
            </a:extLst>
          </p:cNvPr>
          <p:cNvSpPr/>
          <p:nvPr/>
        </p:nvSpPr>
        <p:spPr>
          <a:xfrm>
            <a:off x="1506905" y="279955"/>
            <a:ext cx="847629" cy="71920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H1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690CE3-23E0-6F14-A39A-8BAA48BBB922}"/>
              </a:ext>
            </a:extLst>
          </p:cNvPr>
          <p:cNvSpPr/>
          <p:nvPr/>
        </p:nvSpPr>
        <p:spPr>
          <a:xfrm>
            <a:off x="1146381" y="529984"/>
            <a:ext cx="184731" cy="1825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B418B6A-82F7-168F-B615-77D89135D021}"/>
              </a:ext>
            </a:extLst>
          </p:cNvPr>
          <p:cNvSpPr/>
          <p:nvPr/>
        </p:nvSpPr>
        <p:spPr>
          <a:xfrm>
            <a:off x="18131" y="368566"/>
            <a:ext cx="1042661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Wh1O</a:t>
            </a:r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9A7-19AF-1C50-5F44-7AA5045854D5}"/>
              </a:ext>
            </a:extLst>
          </p:cNvPr>
          <p:cNvSpPr/>
          <p:nvPr/>
        </p:nvSpPr>
        <p:spPr>
          <a:xfrm>
            <a:off x="2806526" y="456916"/>
            <a:ext cx="277940" cy="270263"/>
          </a:xfrm>
          <a:prstGeom prst="plus">
            <a:avLst>
              <a:gd name="adj" fmla="val 3511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D1ABCEF9-4055-4498-C338-1518072739E7}"/>
              </a:ext>
            </a:extLst>
          </p:cNvPr>
          <p:cNvSpPr/>
          <p:nvPr/>
        </p:nvSpPr>
        <p:spPr>
          <a:xfrm>
            <a:off x="6416830" y="478403"/>
            <a:ext cx="277940" cy="270263"/>
          </a:xfrm>
          <a:prstGeom prst="plus">
            <a:avLst>
              <a:gd name="adj" fmla="val 3511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1F1FF5-DBF3-C2A1-FC5F-E83FE86B9E57}"/>
              </a:ext>
            </a:extLst>
          </p:cNvPr>
          <p:cNvSpPr txBox="1"/>
          <p:nvPr/>
        </p:nvSpPr>
        <p:spPr>
          <a:xfrm>
            <a:off x="9336005" y="154449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4800" b="1" dirty="0"/>
              <a:t>=</a:t>
            </a:r>
            <a:endParaRPr lang="en-IL" b="1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7C070C8-2F28-FF3F-B5F9-C681C2D533F6}"/>
              </a:ext>
            </a:extLst>
          </p:cNvPr>
          <p:cNvSpPr/>
          <p:nvPr/>
        </p:nvSpPr>
        <p:spPr>
          <a:xfrm>
            <a:off x="9814310" y="327204"/>
            <a:ext cx="2171010" cy="71920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OUTPUT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8DB9B74-ED58-6AAE-E4AE-FC3AD19B16E0}"/>
              </a:ext>
            </a:extLst>
          </p:cNvPr>
          <p:cNvSpPr/>
          <p:nvPr/>
        </p:nvSpPr>
        <p:spPr>
          <a:xfrm>
            <a:off x="4984472" y="279955"/>
            <a:ext cx="847629" cy="71920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H2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7676006-0729-1753-63DF-EFC180740BAC}"/>
              </a:ext>
            </a:extLst>
          </p:cNvPr>
          <p:cNvSpPr/>
          <p:nvPr/>
        </p:nvSpPr>
        <p:spPr>
          <a:xfrm>
            <a:off x="4679503" y="522245"/>
            <a:ext cx="184731" cy="1825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3C62BD3-527D-6D13-25BA-4AB228D228C6}"/>
              </a:ext>
            </a:extLst>
          </p:cNvPr>
          <p:cNvSpPr/>
          <p:nvPr/>
        </p:nvSpPr>
        <p:spPr>
          <a:xfrm>
            <a:off x="8321864" y="261671"/>
            <a:ext cx="847629" cy="71920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258EFF3-4A23-0785-5B75-90AC796A5AB9}"/>
              </a:ext>
            </a:extLst>
          </p:cNvPr>
          <p:cNvSpPr/>
          <p:nvPr/>
        </p:nvSpPr>
        <p:spPr>
          <a:xfrm>
            <a:off x="7987162" y="535124"/>
            <a:ext cx="184731" cy="1825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CB8940-9FDD-5695-E6F4-19268A21AF50}"/>
              </a:ext>
            </a:extLst>
          </p:cNvPr>
          <p:cNvSpPr txBox="1"/>
          <p:nvPr/>
        </p:nvSpPr>
        <p:spPr>
          <a:xfrm>
            <a:off x="1545465" y="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A497C3-7DB9-800A-178F-CC5122FB3D15}"/>
              </a:ext>
            </a:extLst>
          </p:cNvPr>
          <p:cNvSpPr/>
          <p:nvPr/>
        </p:nvSpPr>
        <p:spPr>
          <a:xfrm>
            <a:off x="4562154" y="4652516"/>
            <a:ext cx="184731" cy="1825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0FE6BD7-D439-B3E2-5911-34D91BD35B51}"/>
              </a:ext>
            </a:extLst>
          </p:cNvPr>
          <p:cNvSpPr/>
          <p:nvPr/>
        </p:nvSpPr>
        <p:spPr>
          <a:xfrm>
            <a:off x="8928052" y="4210295"/>
            <a:ext cx="2171010" cy="71920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4EFD59-F523-8502-2509-54008DF0AFF5}"/>
              </a:ext>
            </a:extLst>
          </p:cNvPr>
          <p:cNvSpPr txBox="1"/>
          <p:nvPr/>
        </p:nvSpPr>
        <p:spPr>
          <a:xfrm>
            <a:off x="7409048" y="4216547"/>
            <a:ext cx="490840" cy="830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4800" b="1" dirty="0"/>
              <a:t>=</a:t>
            </a:r>
            <a:endParaRPr lang="en-IL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226177-A7FD-A102-7E93-91B519440508}"/>
              </a:ext>
            </a:extLst>
          </p:cNvPr>
          <p:cNvSpPr txBox="1"/>
          <p:nvPr/>
        </p:nvSpPr>
        <p:spPr>
          <a:xfrm>
            <a:off x="288451" y="4512977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 err="1">
                <a:latin typeface="David" panose="020E0502060401010101" pitchFamily="34" charset="-79"/>
                <a:cs typeface="David" panose="020E0502060401010101" pitchFamily="34" charset="-79"/>
              </a:rPr>
              <a:t>i</a:t>
            </a:r>
            <a:endParaRPr lang="en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6943B4-DD16-904B-F510-DB821288A84D}"/>
              </a:ext>
            </a:extLst>
          </p:cNvPr>
          <p:cNvSpPr txBox="1"/>
          <p:nvPr/>
        </p:nvSpPr>
        <p:spPr>
          <a:xfrm>
            <a:off x="5729576" y="26837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C682E3-4993-0EC0-443A-7B2D1621EE3F}"/>
              </a:ext>
            </a:extLst>
          </p:cNvPr>
          <p:cNvSpPr txBox="1"/>
          <p:nvPr/>
        </p:nvSpPr>
        <p:spPr>
          <a:xfrm>
            <a:off x="9856815" y="359142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3BB7F4-66F4-444B-81A6-5BCA6AD5E87F}"/>
              </a:ext>
            </a:extLst>
          </p:cNvPr>
          <p:cNvSpPr txBox="1"/>
          <p:nvPr/>
        </p:nvSpPr>
        <p:spPr>
          <a:xfrm>
            <a:off x="8521111" y="4241200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 err="1">
                <a:latin typeface="David" panose="020E0502060401010101" pitchFamily="34" charset="-79"/>
                <a:cs typeface="David" panose="020E0502060401010101" pitchFamily="34" charset="-79"/>
              </a:rPr>
              <a:t>i</a:t>
            </a:r>
            <a:endParaRPr lang="en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1AF7D3D-5922-3C10-C113-9C0D4F57094D}"/>
              </a:ext>
            </a:extLst>
          </p:cNvPr>
          <p:cNvSpPr/>
          <p:nvPr/>
        </p:nvSpPr>
        <p:spPr>
          <a:xfrm>
            <a:off x="3522035" y="368566"/>
            <a:ext cx="1042661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Wh2O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80BDAA9-2FBD-749B-6F7F-17B7A1596614}"/>
              </a:ext>
            </a:extLst>
          </p:cNvPr>
          <p:cNvSpPr/>
          <p:nvPr/>
        </p:nvSpPr>
        <p:spPr>
          <a:xfrm>
            <a:off x="6869515" y="369968"/>
            <a:ext cx="1042661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WbO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712222-B2CA-7F11-7B9D-611B53D44875}"/>
              </a:ext>
            </a:extLst>
          </p:cNvPr>
          <p:cNvSpPr txBox="1"/>
          <p:nvPr/>
        </p:nvSpPr>
        <p:spPr>
          <a:xfrm>
            <a:off x="5967705" y="56400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400" dirty="0"/>
              <a:t>…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4DA5B35-B177-7715-C9B4-43259B85E209}"/>
              </a:ext>
            </a:extLst>
          </p:cNvPr>
          <p:cNvSpPr/>
          <p:nvPr/>
        </p:nvSpPr>
        <p:spPr>
          <a:xfrm>
            <a:off x="628411" y="4492504"/>
            <a:ext cx="1042661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Wh1O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0623270-49D7-65E3-AF48-55AA65756C8C}"/>
              </a:ext>
            </a:extLst>
          </p:cNvPr>
          <p:cNvSpPr/>
          <p:nvPr/>
        </p:nvSpPr>
        <p:spPr>
          <a:xfrm>
            <a:off x="1849866" y="4492558"/>
            <a:ext cx="1042661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Wh2O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0D1F964-36B1-C4F8-322C-C850256BEFF9}"/>
              </a:ext>
            </a:extLst>
          </p:cNvPr>
          <p:cNvSpPr/>
          <p:nvPr/>
        </p:nvSpPr>
        <p:spPr>
          <a:xfrm>
            <a:off x="3083001" y="4492503"/>
            <a:ext cx="1042661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WbO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307862E-15A9-EC5D-EFBD-A2CCEC3ECA78}"/>
              </a:ext>
            </a:extLst>
          </p:cNvPr>
          <p:cNvSpPr/>
          <p:nvPr/>
        </p:nvSpPr>
        <p:spPr>
          <a:xfrm>
            <a:off x="5004503" y="3319303"/>
            <a:ext cx="2171010" cy="71920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Hiden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D1B8AA8-5586-4E7C-69F1-0779DE2CDAFA}"/>
              </a:ext>
            </a:extLst>
          </p:cNvPr>
          <p:cNvSpPr/>
          <p:nvPr/>
        </p:nvSpPr>
        <p:spPr>
          <a:xfrm>
            <a:off x="5004503" y="5266909"/>
            <a:ext cx="2171010" cy="71920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Hiden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E703F8B-90DD-7AD9-5B65-4D68C4B6B166}"/>
              </a:ext>
            </a:extLst>
          </p:cNvPr>
          <p:cNvSpPr/>
          <p:nvPr/>
        </p:nvSpPr>
        <p:spPr>
          <a:xfrm>
            <a:off x="5010495" y="4328341"/>
            <a:ext cx="2171010" cy="71920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Hiden</a:t>
            </a:r>
          </a:p>
        </p:txBody>
      </p:sp>
    </p:spTree>
    <p:extLst>
      <p:ext uri="{BB962C8B-B14F-4D97-AF65-F5344CB8AC3E}">
        <p14:creationId xmlns:p14="http://schemas.microsoft.com/office/powerpoint/2010/main" val="2369873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function&#10;&#10;Description automatically generated with low confidence">
            <a:extLst>
              <a:ext uri="{FF2B5EF4-FFF2-40B4-BE49-F238E27FC236}">
                <a16:creationId xmlns:a16="http://schemas.microsoft.com/office/drawing/2014/main" id="{43EA8CB5-F79A-9141-508A-571C2EBAA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965" y="1264235"/>
            <a:ext cx="4980288" cy="4329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8A8B22-3862-98B2-9825-C1A81957E3BF}"/>
              </a:ext>
            </a:extLst>
          </p:cNvPr>
          <p:cNvSpPr txBox="1"/>
          <p:nvPr/>
        </p:nvSpPr>
        <p:spPr>
          <a:xfrm>
            <a:off x="5350475" y="66362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Sigmoid</a:t>
            </a:r>
          </a:p>
        </p:txBody>
      </p:sp>
    </p:spTree>
    <p:extLst>
      <p:ext uri="{BB962C8B-B14F-4D97-AF65-F5344CB8AC3E}">
        <p14:creationId xmlns:p14="http://schemas.microsoft.com/office/powerpoint/2010/main" val="4022155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527339-8E55-C64D-FCE2-49C2B16C75BF}"/>
              </a:ext>
            </a:extLst>
          </p:cNvPr>
          <p:cNvSpPr/>
          <p:nvPr/>
        </p:nvSpPr>
        <p:spPr>
          <a:xfrm>
            <a:off x="489768" y="597311"/>
            <a:ext cx="1590805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12AA50F-B687-A45A-A7CC-6BC67EF4EDA8}"/>
              </a:ext>
            </a:extLst>
          </p:cNvPr>
          <p:cNvSpPr/>
          <p:nvPr/>
        </p:nvSpPr>
        <p:spPr>
          <a:xfrm>
            <a:off x="493410" y="2252966"/>
            <a:ext cx="1590805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F44372-D360-9C0F-27FD-39A558EA6FF7}"/>
              </a:ext>
            </a:extLst>
          </p:cNvPr>
          <p:cNvSpPr/>
          <p:nvPr/>
        </p:nvSpPr>
        <p:spPr>
          <a:xfrm>
            <a:off x="491987" y="3913281"/>
            <a:ext cx="1590805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b(1)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30C9A6-1C27-A320-611B-755A95483FF5}"/>
              </a:ext>
            </a:extLst>
          </p:cNvPr>
          <p:cNvSpPr/>
          <p:nvPr/>
        </p:nvSpPr>
        <p:spPr>
          <a:xfrm>
            <a:off x="4136333" y="122665"/>
            <a:ext cx="2667001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Hiden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8934217-D05D-BAE0-E3E8-4FA243A7AA1C}"/>
              </a:ext>
            </a:extLst>
          </p:cNvPr>
          <p:cNvSpPr/>
          <p:nvPr/>
        </p:nvSpPr>
        <p:spPr>
          <a:xfrm>
            <a:off x="4136334" y="1627280"/>
            <a:ext cx="2667001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Hiden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2CC5B4B-6BDA-7477-A64F-02C37527DBA8}"/>
              </a:ext>
            </a:extLst>
          </p:cNvPr>
          <p:cNvSpPr/>
          <p:nvPr/>
        </p:nvSpPr>
        <p:spPr>
          <a:xfrm>
            <a:off x="4136334" y="3208123"/>
            <a:ext cx="2667001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Hiden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341B92-BC91-6D83-C030-B285BDE09AB3}"/>
              </a:ext>
            </a:extLst>
          </p:cNvPr>
          <p:cNvSpPr txBox="1"/>
          <p:nvPr/>
        </p:nvSpPr>
        <p:spPr>
          <a:xfrm>
            <a:off x="5376101" y="4663440"/>
            <a:ext cx="3016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0724969-38CE-5760-C5B9-1D5AD612AE01}"/>
              </a:ext>
            </a:extLst>
          </p:cNvPr>
          <p:cNvSpPr/>
          <p:nvPr/>
        </p:nvSpPr>
        <p:spPr>
          <a:xfrm>
            <a:off x="8862738" y="2433135"/>
            <a:ext cx="2171010" cy="71920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OUTPUT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D2FB9EB-5FAA-1233-78A8-7D30D2F9A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80607">
            <a:off x="2259294" y="684123"/>
            <a:ext cx="1689100" cy="5207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AAC8A3-034F-F868-A5C9-C61E3DBB0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68923">
            <a:off x="7200395" y="1394751"/>
            <a:ext cx="1689941" cy="465060"/>
          </a:xfrm>
          <a:prstGeom prst="rect">
            <a:avLst/>
          </a:prstGeom>
          <a:ln w="1270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95740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527339-8E55-C64D-FCE2-49C2B16C75BF}"/>
              </a:ext>
            </a:extLst>
          </p:cNvPr>
          <p:cNvSpPr/>
          <p:nvPr/>
        </p:nvSpPr>
        <p:spPr>
          <a:xfrm>
            <a:off x="97882" y="675688"/>
            <a:ext cx="1590805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12AA50F-B687-A45A-A7CC-6BC67EF4EDA8}"/>
              </a:ext>
            </a:extLst>
          </p:cNvPr>
          <p:cNvSpPr/>
          <p:nvPr/>
        </p:nvSpPr>
        <p:spPr>
          <a:xfrm>
            <a:off x="101524" y="2331343"/>
            <a:ext cx="1590805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F44372-D360-9C0F-27FD-39A558EA6FF7}"/>
              </a:ext>
            </a:extLst>
          </p:cNvPr>
          <p:cNvSpPr/>
          <p:nvPr/>
        </p:nvSpPr>
        <p:spPr>
          <a:xfrm>
            <a:off x="100101" y="3991658"/>
            <a:ext cx="1590805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b(1)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30C9A6-1C27-A320-611B-755A95483FF5}"/>
              </a:ext>
            </a:extLst>
          </p:cNvPr>
          <p:cNvSpPr/>
          <p:nvPr/>
        </p:nvSpPr>
        <p:spPr>
          <a:xfrm>
            <a:off x="3744447" y="201042"/>
            <a:ext cx="2667001" cy="1152394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Hiden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8934217-D05D-BAE0-E3E8-4FA243A7AA1C}"/>
              </a:ext>
            </a:extLst>
          </p:cNvPr>
          <p:cNvSpPr/>
          <p:nvPr/>
        </p:nvSpPr>
        <p:spPr>
          <a:xfrm>
            <a:off x="3744448" y="1705657"/>
            <a:ext cx="2667001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Hiden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2CC5B4B-6BDA-7477-A64F-02C37527DBA8}"/>
              </a:ext>
            </a:extLst>
          </p:cNvPr>
          <p:cNvSpPr/>
          <p:nvPr/>
        </p:nvSpPr>
        <p:spPr>
          <a:xfrm>
            <a:off x="3744448" y="3286500"/>
            <a:ext cx="2667001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Hiden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341B92-BC91-6D83-C030-B285BDE09AB3}"/>
              </a:ext>
            </a:extLst>
          </p:cNvPr>
          <p:cNvSpPr txBox="1"/>
          <p:nvPr/>
        </p:nvSpPr>
        <p:spPr>
          <a:xfrm>
            <a:off x="4984215" y="4741817"/>
            <a:ext cx="3016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0724969-38CE-5760-C5B9-1D5AD612AE01}"/>
              </a:ext>
            </a:extLst>
          </p:cNvPr>
          <p:cNvSpPr/>
          <p:nvPr/>
        </p:nvSpPr>
        <p:spPr>
          <a:xfrm>
            <a:off x="8078966" y="2138847"/>
            <a:ext cx="2171010" cy="719204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OUTPUT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D2FB9EB-5FAA-1233-78A8-7D30D2F9A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80607">
            <a:off x="1867408" y="762500"/>
            <a:ext cx="1689100" cy="5207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E498CAA-64FE-DEEB-7135-2263D05F8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68923">
            <a:off x="6423907" y="1341153"/>
            <a:ext cx="1689941" cy="465060"/>
          </a:xfrm>
          <a:prstGeom prst="rect">
            <a:avLst/>
          </a:prstGeom>
          <a:ln w="127000">
            <a:solidFill>
              <a:srgbClr val="C00000"/>
            </a:solidFill>
          </a:ln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49668C-9D96-690E-51EE-0E3E41F43856}"/>
              </a:ext>
            </a:extLst>
          </p:cNvPr>
          <p:cNvSpPr/>
          <p:nvPr/>
        </p:nvSpPr>
        <p:spPr>
          <a:xfrm>
            <a:off x="9164471" y="4567855"/>
            <a:ext cx="2171010" cy="719204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true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2074723-7D26-3E64-E124-BB5672225592}"/>
              </a:ext>
            </a:extLst>
          </p:cNvPr>
          <p:cNvSpPr/>
          <p:nvPr/>
        </p:nvSpPr>
        <p:spPr>
          <a:xfrm>
            <a:off x="7844741" y="3423215"/>
            <a:ext cx="1620176" cy="7192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גודל הטעות</a:t>
            </a:r>
            <a:endParaRPr lang="en-IL" dirty="0"/>
          </a:p>
        </p:txBody>
      </p:sp>
      <p:pic>
        <p:nvPicPr>
          <p:cNvPr id="13" name="Picture 12" descr="A graph of a function&#10;&#10;Description automatically generated with low confidence">
            <a:extLst>
              <a:ext uri="{FF2B5EF4-FFF2-40B4-BE49-F238E27FC236}">
                <a16:creationId xmlns:a16="http://schemas.microsoft.com/office/drawing/2014/main" id="{90007091-4018-B9B4-9813-53BB5AAB7E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315" b="9369"/>
          <a:stretch/>
        </p:blipFill>
        <p:spPr>
          <a:xfrm>
            <a:off x="7681815" y="0"/>
            <a:ext cx="2023888" cy="1259090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C75E21-0C66-E385-D370-F4B0BA1C0896}"/>
              </a:ext>
            </a:extLst>
          </p:cNvPr>
          <p:cNvSpPr txBox="1"/>
          <p:nvPr/>
        </p:nvSpPr>
        <p:spPr>
          <a:xfrm>
            <a:off x="10339006" y="3622326"/>
            <a:ext cx="88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0 , 1 ,-1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63DAF-A9B2-5F72-367E-54F38B6C2A7E}"/>
              </a:ext>
            </a:extLst>
          </p:cNvPr>
          <p:cNvSpPr txBox="1"/>
          <p:nvPr/>
        </p:nvSpPr>
        <p:spPr>
          <a:xfrm>
            <a:off x="10779191" y="219230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0 , 1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001513-5384-EBA9-D1CA-4AD1919682C3}"/>
              </a:ext>
            </a:extLst>
          </p:cNvPr>
          <p:cNvSpPr txBox="1"/>
          <p:nvPr/>
        </p:nvSpPr>
        <p:spPr>
          <a:xfrm>
            <a:off x="11509688" y="477472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0 , 1</a:t>
            </a:r>
          </a:p>
        </p:txBody>
      </p:sp>
    </p:spTree>
    <p:extLst>
      <p:ext uri="{BB962C8B-B14F-4D97-AF65-F5344CB8AC3E}">
        <p14:creationId xmlns:p14="http://schemas.microsoft.com/office/powerpoint/2010/main" val="2852777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24EFD59-F523-8502-2509-54008DF0AFF5}"/>
              </a:ext>
            </a:extLst>
          </p:cNvPr>
          <p:cNvSpPr txBox="1"/>
          <p:nvPr/>
        </p:nvSpPr>
        <p:spPr>
          <a:xfrm>
            <a:off x="3589650" y="161824"/>
            <a:ext cx="389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4800" b="1" dirty="0"/>
              <a:t>-</a:t>
            </a:r>
            <a:endParaRPr lang="en-IL" b="1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4DA5B35-B177-7715-C9B4-43259B85E209}"/>
              </a:ext>
            </a:extLst>
          </p:cNvPr>
          <p:cNvSpPr/>
          <p:nvPr/>
        </p:nvSpPr>
        <p:spPr>
          <a:xfrm>
            <a:off x="0" y="366962"/>
            <a:ext cx="1042661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Wh1O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0623270-49D7-65E3-AF48-55AA65756C8C}"/>
              </a:ext>
            </a:extLst>
          </p:cNvPr>
          <p:cNvSpPr/>
          <p:nvPr/>
        </p:nvSpPr>
        <p:spPr>
          <a:xfrm>
            <a:off x="1221455" y="367016"/>
            <a:ext cx="1042661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Wh2O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0D1F964-36B1-C4F8-322C-C850256BEFF9}"/>
              </a:ext>
            </a:extLst>
          </p:cNvPr>
          <p:cNvSpPr/>
          <p:nvPr/>
        </p:nvSpPr>
        <p:spPr>
          <a:xfrm>
            <a:off x="2454590" y="366961"/>
            <a:ext cx="1042661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WbO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8652E5-056C-CE4C-0FAF-972DE809963D}"/>
              </a:ext>
            </a:extLst>
          </p:cNvPr>
          <p:cNvSpPr txBox="1"/>
          <p:nvPr/>
        </p:nvSpPr>
        <p:spPr>
          <a:xfrm>
            <a:off x="8939226" y="241774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4800" b="1" dirty="0"/>
              <a:t>=</a:t>
            </a:r>
            <a:endParaRPr lang="en-IL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FA9D422-6ACE-6E31-6009-55C7B0D16794}"/>
              </a:ext>
            </a:extLst>
          </p:cNvPr>
          <p:cNvSpPr/>
          <p:nvPr/>
        </p:nvSpPr>
        <p:spPr>
          <a:xfrm>
            <a:off x="4193995" y="386465"/>
            <a:ext cx="1042661" cy="502609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delta</a:t>
            </a:r>
            <a:endParaRPr lang="en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FFB523E-D3F9-D76C-BE13-4E66102C983C}"/>
              </a:ext>
            </a:extLst>
          </p:cNvPr>
          <p:cNvSpPr/>
          <p:nvPr/>
        </p:nvSpPr>
        <p:spPr>
          <a:xfrm>
            <a:off x="5415450" y="386519"/>
            <a:ext cx="1042661" cy="502609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delta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F2EE38F-9CD3-7195-FD5D-929DB5C28AE4}"/>
              </a:ext>
            </a:extLst>
          </p:cNvPr>
          <p:cNvSpPr/>
          <p:nvPr/>
        </p:nvSpPr>
        <p:spPr>
          <a:xfrm>
            <a:off x="6648585" y="386464"/>
            <a:ext cx="1042661" cy="502609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delta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8D5E981-EA18-F47B-0BD1-863A2F9A5D52}"/>
              </a:ext>
            </a:extLst>
          </p:cNvPr>
          <p:cNvSpPr/>
          <p:nvPr/>
        </p:nvSpPr>
        <p:spPr>
          <a:xfrm>
            <a:off x="8417895" y="386465"/>
            <a:ext cx="1042661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Wh1O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2AD59F1-53FC-E72C-0904-2F1398BB0D3F}"/>
              </a:ext>
            </a:extLst>
          </p:cNvPr>
          <p:cNvSpPr/>
          <p:nvPr/>
        </p:nvSpPr>
        <p:spPr>
          <a:xfrm>
            <a:off x="9639350" y="386519"/>
            <a:ext cx="1042661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Wh2O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9D10302-41B7-1AE8-F71A-D53E26083322}"/>
              </a:ext>
            </a:extLst>
          </p:cNvPr>
          <p:cNvSpPr/>
          <p:nvPr/>
        </p:nvSpPr>
        <p:spPr>
          <a:xfrm>
            <a:off x="10872485" y="386464"/>
            <a:ext cx="1042661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WbO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5EED51-E338-FA90-BF48-5578A4745801}"/>
              </a:ext>
            </a:extLst>
          </p:cNvPr>
          <p:cNvSpPr txBox="1"/>
          <p:nvPr/>
        </p:nvSpPr>
        <p:spPr>
          <a:xfrm>
            <a:off x="7795963" y="241774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4800" b="1" dirty="0"/>
              <a:t>=</a:t>
            </a:r>
            <a:endParaRPr lang="en-IL" b="1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9369FFF-5B91-3D8F-BC28-82CDB426283C}"/>
              </a:ext>
            </a:extLst>
          </p:cNvPr>
          <p:cNvSpPr/>
          <p:nvPr/>
        </p:nvSpPr>
        <p:spPr>
          <a:xfrm>
            <a:off x="6000911" y="3492498"/>
            <a:ext cx="1755340" cy="719204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Hiden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64240777-30BF-8140-3894-378F1153DA3C}"/>
              </a:ext>
            </a:extLst>
          </p:cNvPr>
          <p:cNvSpPr/>
          <p:nvPr/>
        </p:nvSpPr>
        <p:spPr>
          <a:xfrm>
            <a:off x="887554" y="3437696"/>
            <a:ext cx="1755340" cy="719204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800" dirty="0">
                <a:latin typeface="David" panose="020E0502060401010101" pitchFamily="34" charset="-79"/>
                <a:cs typeface="David" panose="020E0502060401010101" pitchFamily="34" charset="-79"/>
              </a:rPr>
              <a:t>OUTPUT</a:t>
            </a:r>
            <a:endParaRPr lang="en-IL" sz="36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DC998F99-C0FE-36E6-656C-1BB88AF6802F}"/>
              </a:ext>
            </a:extLst>
          </p:cNvPr>
          <p:cNvSpPr/>
          <p:nvPr/>
        </p:nvSpPr>
        <p:spPr>
          <a:xfrm>
            <a:off x="3138994" y="3412426"/>
            <a:ext cx="1587084" cy="719204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Target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44498D-5331-9C37-3D24-6C739A14B305}"/>
              </a:ext>
            </a:extLst>
          </p:cNvPr>
          <p:cNvSpPr txBox="1"/>
          <p:nvPr/>
        </p:nvSpPr>
        <p:spPr>
          <a:xfrm>
            <a:off x="2672003" y="3331875"/>
            <a:ext cx="389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4800" b="1" dirty="0"/>
              <a:t>-</a:t>
            </a:r>
            <a:endParaRPr lang="en-IL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4C5164-5E9B-2D68-E78D-F3707EDFD602}"/>
              </a:ext>
            </a:extLst>
          </p:cNvPr>
          <p:cNvSpPr txBox="1"/>
          <p:nvPr/>
        </p:nvSpPr>
        <p:spPr>
          <a:xfrm>
            <a:off x="5348132" y="3543124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3600" dirty="0"/>
              <a:t>*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5602BE2-7CE3-20EC-B1EC-C6045E2D7193}"/>
              </a:ext>
            </a:extLst>
          </p:cNvPr>
          <p:cNvSpPr/>
          <p:nvPr/>
        </p:nvSpPr>
        <p:spPr>
          <a:xfrm>
            <a:off x="6153311" y="3644898"/>
            <a:ext cx="1755340" cy="719204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Hiden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EB82106-FAA0-C728-42CE-9DDC9F5B0D53}"/>
              </a:ext>
            </a:extLst>
          </p:cNvPr>
          <p:cNvSpPr/>
          <p:nvPr/>
        </p:nvSpPr>
        <p:spPr>
          <a:xfrm>
            <a:off x="6305711" y="3797298"/>
            <a:ext cx="1755340" cy="719204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Hiden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CF21CEA-5BD2-BE57-29F1-FAE008FF18DC}"/>
              </a:ext>
            </a:extLst>
          </p:cNvPr>
          <p:cNvSpPr/>
          <p:nvPr/>
        </p:nvSpPr>
        <p:spPr>
          <a:xfrm>
            <a:off x="6458111" y="3949698"/>
            <a:ext cx="1755340" cy="719204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Hiden</a:t>
            </a:r>
          </a:p>
        </p:txBody>
      </p:sp>
      <p:pic>
        <p:nvPicPr>
          <p:cNvPr id="57" name="Picture 56" descr="A graph of a function&#10;&#10;Description automatically generated with low confidence">
            <a:extLst>
              <a:ext uri="{FF2B5EF4-FFF2-40B4-BE49-F238E27FC236}">
                <a16:creationId xmlns:a16="http://schemas.microsoft.com/office/drawing/2014/main" id="{C863AA55-62B6-C313-1C87-180D71DFA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315" b="9369"/>
          <a:stretch/>
        </p:blipFill>
        <p:spPr>
          <a:xfrm>
            <a:off x="9128158" y="3331875"/>
            <a:ext cx="2023888" cy="1259090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95C8C64-1709-C691-19AE-4AE5077F5E56}"/>
              </a:ext>
            </a:extLst>
          </p:cNvPr>
          <p:cNvSpPr txBox="1"/>
          <p:nvPr/>
        </p:nvSpPr>
        <p:spPr>
          <a:xfrm>
            <a:off x="8412356" y="354312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3600" dirty="0"/>
              <a:t>*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F0DE9A-0683-4268-6056-3195C3A64D9F}"/>
              </a:ext>
            </a:extLst>
          </p:cNvPr>
          <p:cNvSpPr txBox="1"/>
          <p:nvPr/>
        </p:nvSpPr>
        <p:spPr>
          <a:xfrm>
            <a:off x="4902171" y="2962543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9600" dirty="0"/>
              <a:t>(</a:t>
            </a:r>
            <a:endParaRPr lang="en-IL" sz="9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C9FBB3-E6A4-E6AA-3B25-43D66BB64A48}"/>
              </a:ext>
            </a:extLst>
          </p:cNvPr>
          <p:cNvSpPr txBox="1"/>
          <p:nvPr/>
        </p:nvSpPr>
        <p:spPr>
          <a:xfrm>
            <a:off x="455837" y="2962543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9600" dirty="0"/>
              <a:t>)</a:t>
            </a:r>
            <a:endParaRPr lang="en-IL" sz="9600" dirty="0"/>
          </a:p>
        </p:txBody>
      </p:sp>
      <p:pic>
        <p:nvPicPr>
          <p:cNvPr id="2" name="Picture 1" descr="A graph of a function&#10;&#10;Description automatically generated with low confidence">
            <a:extLst>
              <a:ext uri="{FF2B5EF4-FFF2-40B4-BE49-F238E27FC236}">
                <a16:creationId xmlns:a16="http://schemas.microsoft.com/office/drawing/2014/main" id="{142DE1C9-38EF-8081-F5C9-D321522E7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315" b="9369"/>
          <a:stretch/>
        </p:blipFill>
        <p:spPr>
          <a:xfrm>
            <a:off x="9280558" y="3484275"/>
            <a:ext cx="2023888" cy="1259090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</p:pic>
      <p:pic>
        <p:nvPicPr>
          <p:cNvPr id="4" name="Picture 3" descr="A graph of a function&#10;&#10;Description automatically generated with low confidence">
            <a:extLst>
              <a:ext uri="{FF2B5EF4-FFF2-40B4-BE49-F238E27FC236}">
                <a16:creationId xmlns:a16="http://schemas.microsoft.com/office/drawing/2014/main" id="{298CE644-91A1-F6C8-E69D-C8D132CFFF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315" b="9369"/>
          <a:stretch/>
        </p:blipFill>
        <p:spPr>
          <a:xfrm>
            <a:off x="9432958" y="3636675"/>
            <a:ext cx="2023888" cy="1259090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42644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527339-8E55-C64D-FCE2-49C2B16C75BF}"/>
              </a:ext>
            </a:extLst>
          </p:cNvPr>
          <p:cNvSpPr/>
          <p:nvPr/>
        </p:nvSpPr>
        <p:spPr>
          <a:xfrm>
            <a:off x="489768" y="597311"/>
            <a:ext cx="1590805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12AA50F-B687-A45A-A7CC-6BC67EF4EDA8}"/>
              </a:ext>
            </a:extLst>
          </p:cNvPr>
          <p:cNvSpPr/>
          <p:nvPr/>
        </p:nvSpPr>
        <p:spPr>
          <a:xfrm>
            <a:off x="493410" y="2252966"/>
            <a:ext cx="1590805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F44372-D360-9C0F-27FD-39A558EA6FF7}"/>
              </a:ext>
            </a:extLst>
          </p:cNvPr>
          <p:cNvSpPr/>
          <p:nvPr/>
        </p:nvSpPr>
        <p:spPr>
          <a:xfrm>
            <a:off x="491987" y="3913281"/>
            <a:ext cx="1590805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b(1)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30C9A6-1C27-A320-611B-755A95483FF5}"/>
              </a:ext>
            </a:extLst>
          </p:cNvPr>
          <p:cNvSpPr/>
          <p:nvPr/>
        </p:nvSpPr>
        <p:spPr>
          <a:xfrm>
            <a:off x="4136333" y="122665"/>
            <a:ext cx="2667001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Hiden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8934217-D05D-BAE0-E3E8-4FA243A7AA1C}"/>
              </a:ext>
            </a:extLst>
          </p:cNvPr>
          <p:cNvSpPr/>
          <p:nvPr/>
        </p:nvSpPr>
        <p:spPr>
          <a:xfrm>
            <a:off x="4136334" y="1627280"/>
            <a:ext cx="2667001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Hiden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2CC5B4B-6BDA-7477-A64F-02C37527DBA8}"/>
              </a:ext>
            </a:extLst>
          </p:cNvPr>
          <p:cNvSpPr/>
          <p:nvPr/>
        </p:nvSpPr>
        <p:spPr>
          <a:xfrm>
            <a:off x="4136334" y="3208123"/>
            <a:ext cx="2667001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Hiden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341B92-BC91-6D83-C030-B285BDE09AB3}"/>
              </a:ext>
            </a:extLst>
          </p:cNvPr>
          <p:cNvSpPr txBox="1"/>
          <p:nvPr/>
        </p:nvSpPr>
        <p:spPr>
          <a:xfrm>
            <a:off x="5376101" y="4663440"/>
            <a:ext cx="3016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0724969-38CE-5760-C5B9-1D5AD612AE01}"/>
              </a:ext>
            </a:extLst>
          </p:cNvPr>
          <p:cNvSpPr/>
          <p:nvPr/>
        </p:nvSpPr>
        <p:spPr>
          <a:xfrm>
            <a:off x="8862738" y="2433135"/>
            <a:ext cx="2171010" cy="71920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OUTPUT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E498CAA-64FE-DEEB-7135-2263D05F8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68923">
            <a:off x="7026911" y="1261319"/>
            <a:ext cx="1689941" cy="46506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D2FB9EB-5FAA-1233-78A8-7D30D2F9A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80607">
            <a:off x="2259294" y="684123"/>
            <a:ext cx="1689100" cy="520700"/>
          </a:xfrm>
          <a:prstGeom prst="rect">
            <a:avLst/>
          </a:prstGeom>
          <a:ln w="1270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19221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527339-8E55-C64D-FCE2-49C2B16C75BF}"/>
              </a:ext>
            </a:extLst>
          </p:cNvPr>
          <p:cNvSpPr/>
          <p:nvPr/>
        </p:nvSpPr>
        <p:spPr>
          <a:xfrm>
            <a:off x="489768" y="597311"/>
            <a:ext cx="1590805" cy="1152394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12AA50F-B687-A45A-A7CC-6BC67EF4EDA8}"/>
              </a:ext>
            </a:extLst>
          </p:cNvPr>
          <p:cNvSpPr/>
          <p:nvPr/>
        </p:nvSpPr>
        <p:spPr>
          <a:xfrm>
            <a:off x="493410" y="2252966"/>
            <a:ext cx="1590805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F44372-D360-9C0F-27FD-39A558EA6FF7}"/>
              </a:ext>
            </a:extLst>
          </p:cNvPr>
          <p:cNvSpPr/>
          <p:nvPr/>
        </p:nvSpPr>
        <p:spPr>
          <a:xfrm>
            <a:off x="491987" y="3913281"/>
            <a:ext cx="1590805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b(1)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30C9A6-1C27-A320-611B-755A95483FF5}"/>
              </a:ext>
            </a:extLst>
          </p:cNvPr>
          <p:cNvSpPr/>
          <p:nvPr/>
        </p:nvSpPr>
        <p:spPr>
          <a:xfrm>
            <a:off x="4136334" y="215887"/>
            <a:ext cx="2667001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Hiden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8934217-D05D-BAE0-E3E8-4FA243A7AA1C}"/>
              </a:ext>
            </a:extLst>
          </p:cNvPr>
          <p:cNvSpPr/>
          <p:nvPr/>
        </p:nvSpPr>
        <p:spPr>
          <a:xfrm>
            <a:off x="4136334" y="1627280"/>
            <a:ext cx="2667001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Hiden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2CC5B4B-6BDA-7477-A64F-02C37527DBA8}"/>
              </a:ext>
            </a:extLst>
          </p:cNvPr>
          <p:cNvSpPr/>
          <p:nvPr/>
        </p:nvSpPr>
        <p:spPr>
          <a:xfrm>
            <a:off x="4136334" y="3208123"/>
            <a:ext cx="2667001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Hiden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341B92-BC91-6D83-C030-B285BDE09AB3}"/>
              </a:ext>
            </a:extLst>
          </p:cNvPr>
          <p:cNvSpPr txBox="1"/>
          <p:nvPr/>
        </p:nvSpPr>
        <p:spPr>
          <a:xfrm>
            <a:off x="5376101" y="4663440"/>
            <a:ext cx="3016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E498CAA-64FE-DEEB-7135-2263D05F8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68923">
            <a:off x="7026911" y="1261319"/>
            <a:ext cx="1689941" cy="465060"/>
          </a:xfrm>
          <a:prstGeom prst="rect">
            <a:avLst/>
          </a:prstGeom>
          <a:ln w="88900">
            <a:solidFill>
              <a:srgbClr val="FF0000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BB736CB-3689-230A-5FA4-84F60302D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80607">
            <a:off x="2259294" y="684123"/>
            <a:ext cx="1689100" cy="520700"/>
          </a:xfrm>
          <a:prstGeom prst="rect">
            <a:avLst/>
          </a:prstGeom>
          <a:ln w="127000">
            <a:solidFill>
              <a:srgbClr val="C00000"/>
            </a:solidFill>
          </a:ln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DABB7CB-7CF3-0D70-FA0A-B90988680335}"/>
              </a:ext>
            </a:extLst>
          </p:cNvPr>
          <p:cNvSpPr/>
          <p:nvPr/>
        </p:nvSpPr>
        <p:spPr>
          <a:xfrm>
            <a:off x="8893807" y="2109959"/>
            <a:ext cx="2171010" cy="719204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EROR</a:t>
            </a:r>
          </a:p>
        </p:txBody>
      </p:sp>
      <p:pic>
        <p:nvPicPr>
          <p:cNvPr id="10" name="Picture 9" descr="A graph of a function&#10;&#10;Description automatically generated with low confidence">
            <a:extLst>
              <a:ext uri="{FF2B5EF4-FFF2-40B4-BE49-F238E27FC236}">
                <a16:creationId xmlns:a16="http://schemas.microsoft.com/office/drawing/2014/main" id="{63EA81D2-A449-F240-D69A-BBD098AD52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315" b="9369"/>
          <a:stretch/>
        </p:blipFill>
        <p:spPr>
          <a:xfrm>
            <a:off x="8343296" y="0"/>
            <a:ext cx="2023888" cy="1259090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</p:pic>
      <p:pic>
        <p:nvPicPr>
          <p:cNvPr id="11" name="Picture 10" descr="A graph of a function&#10;&#10;Description automatically generated with low confidence">
            <a:extLst>
              <a:ext uri="{FF2B5EF4-FFF2-40B4-BE49-F238E27FC236}">
                <a16:creationId xmlns:a16="http://schemas.microsoft.com/office/drawing/2014/main" id="{A681125E-1109-35CC-72F1-25FA462338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315" b="9369"/>
          <a:stretch/>
        </p:blipFill>
        <p:spPr>
          <a:xfrm>
            <a:off x="2451119" y="1627280"/>
            <a:ext cx="1327220" cy="825683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39647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903E25-2B13-D52E-51EE-93F859251B63}"/>
              </a:ext>
            </a:extLst>
          </p:cNvPr>
          <p:cNvSpPr/>
          <p:nvPr/>
        </p:nvSpPr>
        <p:spPr>
          <a:xfrm>
            <a:off x="2572009" y="435336"/>
            <a:ext cx="1590805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0770FF-7D7F-745C-76EE-C49F0742FC66}"/>
              </a:ext>
            </a:extLst>
          </p:cNvPr>
          <p:cNvSpPr/>
          <p:nvPr/>
        </p:nvSpPr>
        <p:spPr>
          <a:xfrm>
            <a:off x="5239010" y="388306"/>
            <a:ext cx="1590805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8DF7EF7-7C10-5211-7D3E-E8E02619E50C}"/>
              </a:ext>
            </a:extLst>
          </p:cNvPr>
          <p:cNvSpPr/>
          <p:nvPr/>
        </p:nvSpPr>
        <p:spPr>
          <a:xfrm>
            <a:off x="8029186" y="388306"/>
            <a:ext cx="1590805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b(1)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CE4C26-9097-A709-1C44-009CA3A8C3AF}"/>
              </a:ext>
            </a:extLst>
          </p:cNvPr>
          <p:cNvSpPr/>
          <p:nvPr/>
        </p:nvSpPr>
        <p:spPr>
          <a:xfrm>
            <a:off x="4700911" y="4489478"/>
            <a:ext cx="2667001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OUTPUT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1FB162-DF02-EC20-B9BD-1FCEEA39D603}"/>
              </a:ext>
            </a:extLst>
          </p:cNvPr>
          <p:cNvCxnSpPr>
            <a:cxnSpLocks/>
          </p:cNvCxnSpPr>
          <p:nvPr/>
        </p:nvCxnSpPr>
        <p:spPr>
          <a:xfrm>
            <a:off x="3388290" y="2062095"/>
            <a:ext cx="1892473" cy="195301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938E5D-7752-3219-A4CB-11CC06D2E138}"/>
              </a:ext>
            </a:extLst>
          </p:cNvPr>
          <p:cNvCxnSpPr>
            <a:cxnSpLocks/>
          </p:cNvCxnSpPr>
          <p:nvPr/>
        </p:nvCxnSpPr>
        <p:spPr>
          <a:xfrm>
            <a:off x="6042409" y="2062095"/>
            <a:ext cx="0" cy="19530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2CF62C-1A71-4691-172B-E913316BFA10}"/>
              </a:ext>
            </a:extLst>
          </p:cNvPr>
          <p:cNvCxnSpPr>
            <a:cxnSpLocks/>
          </p:cNvCxnSpPr>
          <p:nvPr/>
        </p:nvCxnSpPr>
        <p:spPr>
          <a:xfrm flipH="1">
            <a:off x="6829814" y="2062095"/>
            <a:ext cx="1871599" cy="20464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3C44B07-8F1E-6F45-A312-B941AB0E8ACC}"/>
              </a:ext>
            </a:extLst>
          </p:cNvPr>
          <p:cNvSpPr/>
          <p:nvPr/>
        </p:nvSpPr>
        <p:spPr>
          <a:xfrm>
            <a:off x="3687285" y="2591262"/>
            <a:ext cx="1210391" cy="719204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Wx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FA6F830-B895-D1AB-022A-E02A6D2A28DE}"/>
              </a:ext>
            </a:extLst>
          </p:cNvPr>
          <p:cNvSpPr/>
          <p:nvPr/>
        </p:nvSpPr>
        <p:spPr>
          <a:xfrm>
            <a:off x="5538003" y="2591262"/>
            <a:ext cx="1291809" cy="719204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Wy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B62A8F4-2D00-FB09-01DE-673B25F2EA8F}"/>
              </a:ext>
            </a:extLst>
          </p:cNvPr>
          <p:cNvSpPr/>
          <p:nvPr/>
        </p:nvSpPr>
        <p:spPr>
          <a:xfrm>
            <a:off x="7409603" y="2591262"/>
            <a:ext cx="1108095" cy="719204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Wb</a:t>
            </a:r>
          </a:p>
        </p:txBody>
      </p:sp>
    </p:spTree>
    <p:extLst>
      <p:ext uri="{BB962C8B-B14F-4D97-AF65-F5344CB8AC3E}">
        <p14:creationId xmlns:p14="http://schemas.microsoft.com/office/powerpoint/2010/main" val="4143416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24EFD59-F523-8502-2509-54008DF0AFF5}"/>
              </a:ext>
            </a:extLst>
          </p:cNvPr>
          <p:cNvSpPr txBox="1"/>
          <p:nvPr/>
        </p:nvSpPr>
        <p:spPr>
          <a:xfrm>
            <a:off x="3768190" y="241091"/>
            <a:ext cx="389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4800" b="1" dirty="0"/>
              <a:t>-</a:t>
            </a:r>
            <a:endParaRPr lang="en-IL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FA9D422-6ACE-6E31-6009-55C7B0D16794}"/>
              </a:ext>
            </a:extLst>
          </p:cNvPr>
          <p:cNvSpPr/>
          <p:nvPr/>
        </p:nvSpPr>
        <p:spPr>
          <a:xfrm>
            <a:off x="4193995" y="177457"/>
            <a:ext cx="1042661" cy="502609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delta</a:t>
            </a:r>
            <a:endParaRPr lang="en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FFB523E-D3F9-D76C-BE13-4E66102C983C}"/>
              </a:ext>
            </a:extLst>
          </p:cNvPr>
          <p:cNvSpPr/>
          <p:nvPr/>
        </p:nvSpPr>
        <p:spPr>
          <a:xfrm>
            <a:off x="5415450" y="177511"/>
            <a:ext cx="1042661" cy="502609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delta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F2EE38F-9CD3-7195-FD5D-929DB5C28AE4}"/>
              </a:ext>
            </a:extLst>
          </p:cNvPr>
          <p:cNvSpPr/>
          <p:nvPr/>
        </p:nvSpPr>
        <p:spPr>
          <a:xfrm>
            <a:off x="6648585" y="177456"/>
            <a:ext cx="1042661" cy="502609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delta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5EED51-E338-FA90-BF48-5578A4745801}"/>
              </a:ext>
            </a:extLst>
          </p:cNvPr>
          <p:cNvSpPr txBox="1"/>
          <p:nvPr/>
        </p:nvSpPr>
        <p:spPr>
          <a:xfrm>
            <a:off x="7795963" y="241774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4800" b="1" dirty="0"/>
              <a:t>=</a:t>
            </a:r>
            <a:endParaRPr lang="en-IL" b="1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64240777-30BF-8140-3894-378F1153DA3C}"/>
              </a:ext>
            </a:extLst>
          </p:cNvPr>
          <p:cNvSpPr/>
          <p:nvPr/>
        </p:nvSpPr>
        <p:spPr>
          <a:xfrm>
            <a:off x="170712" y="4356633"/>
            <a:ext cx="997048" cy="476295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1400" dirty="0">
                <a:latin typeface="David" panose="020E0502060401010101" pitchFamily="34" charset="-79"/>
                <a:cs typeface="David" panose="020E0502060401010101" pitchFamily="34" charset="-79"/>
              </a:rPr>
              <a:t>OUTPUT</a:t>
            </a:r>
            <a:endParaRPr lang="en-IL" sz="36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44498D-5331-9C37-3D24-6C739A14B305}"/>
              </a:ext>
            </a:extLst>
          </p:cNvPr>
          <p:cNvSpPr txBox="1"/>
          <p:nvPr/>
        </p:nvSpPr>
        <p:spPr>
          <a:xfrm>
            <a:off x="1155208" y="4125469"/>
            <a:ext cx="221438" cy="91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800" b="1" dirty="0"/>
              <a:t>-</a:t>
            </a:r>
            <a:endParaRPr lang="en-IL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4C5164-5E9B-2D68-E78D-F3707EDFD602}"/>
              </a:ext>
            </a:extLst>
          </p:cNvPr>
          <p:cNvSpPr txBox="1"/>
          <p:nvPr/>
        </p:nvSpPr>
        <p:spPr>
          <a:xfrm>
            <a:off x="2897742" y="4295919"/>
            <a:ext cx="235096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3600" dirty="0"/>
              <a:t>*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F0DE9A-0683-4268-6056-3195C3A64D9F}"/>
              </a:ext>
            </a:extLst>
          </p:cNvPr>
          <p:cNvSpPr txBox="1"/>
          <p:nvPr/>
        </p:nvSpPr>
        <p:spPr>
          <a:xfrm>
            <a:off x="2391722" y="3623090"/>
            <a:ext cx="337985" cy="1726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9600" dirty="0"/>
              <a:t>(</a:t>
            </a:r>
            <a:endParaRPr lang="en-IL" sz="9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C9FBB3-E6A4-E6AA-3B25-43D66BB64A48}"/>
              </a:ext>
            </a:extLst>
          </p:cNvPr>
          <p:cNvSpPr txBox="1"/>
          <p:nvPr/>
        </p:nvSpPr>
        <p:spPr>
          <a:xfrm>
            <a:off x="-231350" y="3701573"/>
            <a:ext cx="337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9600" dirty="0"/>
              <a:t>)</a:t>
            </a:r>
            <a:endParaRPr lang="en-IL" sz="9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A2D764-571A-760D-9F89-5C1E90B03710}"/>
              </a:ext>
            </a:extLst>
          </p:cNvPr>
          <p:cNvSpPr txBox="1"/>
          <p:nvPr/>
        </p:nvSpPr>
        <p:spPr>
          <a:xfrm>
            <a:off x="4944419" y="4318387"/>
            <a:ext cx="235096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3600" dirty="0"/>
              <a:t>*</a:t>
            </a:r>
          </a:p>
        </p:txBody>
      </p:sp>
      <p:pic>
        <p:nvPicPr>
          <p:cNvPr id="19" name="Picture 18" descr="A graph of a function&#10;&#10;Description automatically generated with low confidence">
            <a:extLst>
              <a:ext uri="{FF2B5EF4-FFF2-40B4-BE49-F238E27FC236}">
                <a16:creationId xmlns:a16="http://schemas.microsoft.com/office/drawing/2014/main" id="{A49B13AF-0929-8F14-EBA3-8E86C780D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315" b="9369"/>
          <a:stretch/>
        </p:blipFill>
        <p:spPr>
          <a:xfrm>
            <a:off x="3506765" y="3902077"/>
            <a:ext cx="1308486" cy="1168653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</p:pic>
      <p:pic>
        <p:nvPicPr>
          <p:cNvPr id="20" name="Picture 19" descr="A graph of a function&#10;&#10;Description automatically generated with low confidence">
            <a:extLst>
              <a:ext uri="{FF2B5EF4-FFF2-40B4-BE49-F238E27FC236}">
                <a16:creationId xmlns:a16="http://schemas.microsoft.com/office/drawing/2014/main" id="{DB5642F7-8B13-B0AD-31BE-A69BDD163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315" b="9369"/>
          <a:stretch/>
        </p:blipFill>
        <p:spPr>
          <a:xfrm>
            <a:off x="7911652" y="4066990"/>
            <a:ext cx="1459942" cy="908251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</p:pic>
      <p:pic>
        <p:nvPicPr>
          <p:cNvPr id="24" name="Picture 23" descr="A graph of a function&#10;&#10;Description automatically generated with low confidence">
            <a:extLst>
              <a:ext uri="{FF2B5EF4-FFF2-40B4-BE49-F238E27FC236}">
                <a16:creationId xmlns:a16="http://schemas.microsoft.com/office/drawing/2014/main" id="{EBD36456-FA44-A5FB-33C5-97CCCC2FD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315" b="9369"/>
          <a:stretch/>
        </p:blipFill>
        <p:spPr>
          <a:xfrm>
            <a:off x="8064052" y="4219390"/>
            <a:ext cx="1459942" cy="908251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</p:pic>
      <p:pic>
        <p:nvPicPr>
          <p:cNvPr id="25" name="Picture 24" descr="A graph of a function&#10;&#10;Description automatically generated with low confidence">
            <a:extLst>
              <a:ext uri="{FF2B5EF4-FFF2-40B4-BE49-F238E27FC236}">
                <a16:creationId xmlns:a16="http://schemas.microsoft.com/office/drawing/2014/main" id="{366E9312-E698-913E-2C2F-077D1E480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315" b="9369"/>
          <a:stretch/>
        </p:blipFill>
        <p:spPr>
          <a:xfrm>
            <a:off x="8216452" y="4371790"/>
            <a:ext cx="1459942" cy="908251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95759D3-3BA8-FB80-8D62-7B2DB31F10C8}"/>
              </a:ext>
            </a:extLst>
          </p:cNvPr>
          <p:cNvSpPr txBox="1"/>
          <p:nvPr/>
        </p:nvSpPr>
        <p:spPr>
          <a:xfrm>
            <a:off x="7347777" y="4267566"/>
            <a:ext cx="235096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3600" dirty="0"/>
              <a:t>*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5C115CA-312C-F330-B919-DDB56CA454CA}"/>
              </a:ext>
            </a:extLst>
          </p:cNvPr>
          <p:cNvSpPr/>
          <p:nvPr/>
        </p:nvSpPr>
        <p:spPr>
          <a:xfrm>
            <a:off x="10135462" y="3619023"/>
            <a:ext cx="903529" cy="1267633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9F0FB1-3ACF-9201-8421-B7571DAD0B63}"/>
              </a:ext>
            </a:extLst>
          </p:cNvPr>
          <p:cNvSpPr txBox="1"/>
          <p:nvPr/>
        </p:nvSpPr>
        <p:spPr>
          <a:xfrm>
            <a:off x="9768984" y="4318387"/>
            <a:ext cx="235096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3600" dirty="0"/>
              <a:t>*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E0AE4DE-0C56-3B05-E6FE-695A7B54C8AE}"/>
              </a:ext>
            </a:extLst>
          </p:cNvPr>
          <p:cNvSpPr/>
          <p:nvPr/>
        </p:nvSpPr>
        <p:spPr>
          <a:xfrm>
            <a:off x="10786942" y="3771934"/>
            <a:ext cx="903487" cy="1267633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Y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F2B8E99-704D-3A9F-C2D3-82775315EB46}"/>
              </a:ext>
            </a:extLst>
          </p:cNvPr>
          <p:cNvSpPr/>
          <p:nvPr/>
        </p:nvSpPr>
        <p:spPr>
          <a:xfrm>
            <a:off x="11606064" y="3978997"/>
            <a:ext cx="903486" cy="1267633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157E4-37D3-DDA5-328B-7A5A1BC94441}"/>
              </a:ext>
            </a:extLst>
          </p:cNvPr>
          <p:cNvSpPr txBox="1"/>
          <p:nvPr/>
        </p:nvSpPr>
        <p:spPr>
          <a:xfrm>
            <a:off x="5860023" y="3254018"/>
            <a:ext cx="506870" cy="406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W2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84778F-D1D5-AE29-BA98-4E836378943D}"/>
              </a:ext>
            </a:extLst>
          </p:cNvPr>
          <p:cNvSpPr txBox="1"/>
          <p:nvPr/>
        </p:nvSpPr>
        <p:spPr>
          <a:xfrm>
            <a:off x="10689204" y="3189380"/>
            <a:ext cx="679994" cy="406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18BAF-2996-D443-71CC-2C0D6B9CBC2D}"/>
              </a:ext>
            </a:extLst>
          </p:cNvPr>
          <p:cNvSpPr txBox="1"/>
          <p:nvPr/>
        </p:nvSpPr>
        <p:spPr>
          <a:xfrm>
            <a:off x="3841446" y="3306533"/>
            <a:ext cx="688971" cy="406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IL" dirty="0"/>
              <a:t>iff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A45A0-FB13-2A0D-542D-136236DFD473}"/>
              </a:ext>
            </a:extLst>
          </p:cNvPr>
          <p:cNvSpPr txBox="1"/>
          <p:nvPr/>
        </p:nvSpPr>
        <p:spPr>
          <a:xfrm>
            <a:off x="8337134" y="3427379"/>
            <a:ext cx="620683" cy="406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IL" dirty="0"/>
              <a:t>if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8877A8-C1AF-04CF-CB53-B8667EEB4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68923">
            <a:off x="5437426" y="4367266"/>
            <a:ext cx="1858935" cy="511566"/>
          </a:xfrm>
          <a:prstGeom prst="rect">
            <a:avLst/>
          </a:prstGeom>
          <a:ln w="88900">
            <a:solidFill>
              <a:srgbClr val="FF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7CCA0A-03AC-4B8B-4688-97BA91279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68923">
            <a:off x="5589826" y="4519666"/>
            <a:ext cx="1858935" cy="511566"/>
          </a:xfrm>
          <a:prstGeom prst="rect">
            <a:avLst/>
          </a:prstGeom>
          <a:ln w="88900">
            <a:solidFill>
              <a:srgbClr val="FF0000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3A8F330-2847-F993-F7B9-D07B028FF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68923">
            <a:off x="5742226" y="4672066"/>
            <a:ext cx="1858935" cy="511566"/>
          </a:xfrm>
          <a:prstGeom prst="rect">
            <a:avLst/>
          </a:prstGeom>
          <a:ln w="88900">
            <a:solidFill>
              <a:srgbClr val="FF0000"/>
            </a:solidFill>
          </a:ln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D6E93AC-4696-AE67-1AD7-8BCC3AAEFDD3}"/>
              </a:ext>
            </a:extLst>
          </p:cNvPr>
          <p:cNvSpPr/>
          <p:nvPr/>
        </p:nvSpPr>
        <p:spPr>
          <a:xfrm>
            <a:off x="1605591" y="4321415"/>
            <a:ext cx="901477" cy="476295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dirty="0">
                <a:latin typeface="David" panose="020E0502060401010101" pitchFamily="34" charset="-79"/>
                <a:cs typeface="David" panose="020E0502060401010101" pitchFamily="34" charset="-79"/>
              </a:rPr>
              <a:t>Target</a:t>
            </a:r>
            <a:endParaRPr lang="en-IL" sz="36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267A01-C40C-4AA4-186D-1E375523A268}"/>
              </a:ext>
            </a:extLst>
          </p:cNvPr>
          <p:cNvSpPr txBox="1"/>
          <p:nvPr/>
        </p:nvSpPr>
        <p:spPr>
          <a:xfrm>
            <a:off x="585180" y="5705996"/>
            <a:ext cx="1140056" cy="88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800" dirty="0" err="1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סקאלר</a:t>
            </a:r>
            <a:endParaRPr lang="he-IL" sz="2800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en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2BE938-60BB-B2FB-7B8C-795DC7440E09}"/>
              </a:ext>
            </a:extLst>
          </p:cNvPr>
          <p:cNvSpPr txBox="1"/>
          <p:nvPr/>
        </p:nvSpPr>
        <p:spPr>
          <a:xfrm>
            <a:off x="3561741" y="5705995"/>
            <a:ext cx="1140056" cy="88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800" dirty="0" err="1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סקאלר</a:t>
            </a:r>
            <a:endParaRPr lang="he-IL" sz="2800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en-I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D929EC-16E6-E3E3-84A7-3891E2627D5D}"/>
              </a:ext>
            </a:extLst>
          </p:cNvPr>
          <p:cNvSpPr txBox="1"/>
          <p:nvPr/>
        </p:nvSpPr>
        <p:spPr>
          <a:xfrm>
            <a:off x="6103153" y="5638389"/>
            <a:ext cx="832279" cy="64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sz="3200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טור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40D6BD-96DF-BE9B-1CE9-C078C393AE2E}"/>
              </a:ext>
            </a:extLst>
          </p:cNvPr>
          <p:cNvSpPr txBox="1"/>
          <p:nvPr/>
        </p:nvSpPr>
        <p:spPr>
          <a:xfrm>
            <a:off x="1734795" y="6592547"/>
            <a:ext cx="7156172" cy="40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1" eaLnBrk="1" latinLnBrk="0" hangingPunct="1"/>
            <a:r>
              <a:rPr lang="he-IL" sz="1800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(לשים לב להחסיר מהטור את המשקולת של </a:t>
            </a:r>
            <a:r>
              <a:rPr lang="he-IL" sz="1800" dirty="0" err="1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הבייס</a:t>
            </a:r>
            <a:r>
              <a:rPr lang="he-IL" sz="1800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אם יש </a:t>
            </a:r>
            <a:r>
              <a:rPr lang="he-IL" sz="1800" dirty="0" err="1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בייס</a:t>
            </a:r>
            <a:r>
              <a:rPr lang="he-IL" sz="1800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בשכבה הנסתרת)</a:t>
            </a:r>
            <a:endParaRPr lang="en-IL" sz="1800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7CD73D1-C1C3-B24B-FF31-34E0D5A22EED}"/>
              </a:ext>
            </a:extLst>
          </p:cNvPr>
          <p:cNvCxnSpPr>
            <a:cxnSpLocks/>
          </p:cNvCxnSpPr>
          <p:nvPr/>
        </p:nvCxnSpPr>
        <p:spPr>
          <a:xfrm flipH="1" flipV="1">
            <a:off x="6671693" y="6116134"/>
            <a:ext cx="273298" cy="4701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2518B44-25B7-2E05-2FC5-AE5BAD8E7350}"/>
              </a:ext>
            </a:extLst>
          </p:cNvPr>
          <p:cNvSpPr txBox="1"/>
          <p:nvPr/>
        </p:nvSpPr>
        <p:spPr>
          <a:xfrm>
            <a:off x="8425088" y="5689430"/>
            <a:ext cx="832279" cy="64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sz="3200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טור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969AF3-4764-3A40-7977-9FD207CDF303}"/>
              </a:ext>
            </a:extLst>
          </p:cNvPr>
          <p:cNvSpPr txBox="1"/>
          <p:nvPr/>
        </p:nvSpPr>
        <p:spPr>
          <a:xfrm>
            <a:off x="10493637" y="5608782"/>
            <a:ext cx="1071127" cy="64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sz="3200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שורה 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F0CF896-D23D-4648-CE6C-F8C4FE1C345F}"/>
              </a:ext>
            </a:extLst>
          </p:cNvPr>
          <p:cNvSpPr/>
          <p:nvPr/>
        </p:nvSpPr>
        <p:spPr>
          <a:xfrm>
            <a:off x="391570" y="141626"/>
            <a:ext cx="1058331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Wxh1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92EDAD71-F6EE-7E76-300C-D9B3815B1DA3}"/>
              </a:ext>
            </a:extLst>
          </p:cNvPr>
          <p:cNvSpPr/>
          <p:nvPr/>
        </p:nvSpPr>
        <p:spPr>
          <a:xfrm>
            <a:off x="1632187" y="154651"/>
            <a:ext cx="1019579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Wyh1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71E3236-BF27-5D2D-E84C-90216EC0CC93}"/>
              </a:ext>
            </a:extLst>
          </p:cNvPr>
          <p:cNvSpPr/>
          <p:nvPr/>
        </p:nvSpPr>
        <p:spPr>
          <a:xfrm>
            <a:off x="2800068" y="153981"/>
            <a:ext cx="1058330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Wbh1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520B92-6717-1892-F044-32EB5E6425AF}"/>
              </a:ext>
            </a:extLst>
          </p:cNvPr>
          <p:cNvSpPr txBox="1"/>
          <p:nvPr/>
        </p:nvSpPr>
        <p:spPr>
          <a:xfrm>
            <a:off x="-90505" y="79486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 err="1">
                <a:latin typeface="David" panose="020E0502060401010101" pitchFamily="34" charset="-79"/>
                <a:cs typeface="David" panose="020E0502060401010101" pitchFamily="34" charset="-79"/>
              </a:rPr>
              <a:t>i</a:t>
            </a:r>
            <a:endParaRPr lang="en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A36EE02E-CD82-5C07-8D20-9BEA8D4DE1E1}"/>
              </a:ext>
            </a:extLst>
          </p:cNvPr>
          <p:cNvSpPr/>
          <p:nvPr/>
        </p:nvSpPr>
        <p:spPr>
          <a:xfrm>
            <a:off x="391570" y="850522"/>
            <a:ext cx="1058331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Wxh2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0124959-ED65-F30F-0CDA-31B4072ED936}"/>
              </a:ext>
            </a:extLst>
          </p:cNvPr>
          <p:cNvSpPr/>
          <p:nvPr/>
        </p:nvSpPr>
        <p:spPr>
          <a:xfrm>
            <a:off x="1632187" y="863547"/>
            <a:ext cx="1019579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>
                <a:latin typeface="David" panose="020E0502060401010101" pitchFamily="34" charset="-79"/>
                <a:cs typeface="David" panose="020E0502060401010101" pitchFamily="34" charset="-79"/>
              </a:rPr>
              <a:t>Wyh2</a:t>
            </a:r>
            <a:endParaRPr lang="en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68173D2-27CD-0E77-CF37-7A99FE383FA0}"/>
              </a:ext>
            </a:extLst>
          </p:cNvPr>
          <p:cNvSpPr/>
          <p:nvPr/>
        </p:nvSpPr>
        <p:spPr>
          <a:xfrm>
            <a:off x="2800068" y="862877"/>
            <a:ext cx="1058330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Wbh2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7DCCDBAB-2C43-5E27-E22D-D934ECCB99F0}"/>
              </a:ext>
            </a:extLst>
          </p:cNvPr>
          <p:cNvSpPr/>
          <p:nvPr/>
        </p:nvSpPr>
        <p:spPr>
          <a:xfrm>
            <a:off x="396230" y="1520769"/>
            <a:ext cx="1058331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>
                <a:latin typeface="David" panose="020E0502060401010101" pitchFamily="34" charset="-79"/>
                <a:cs typeface="David" panose="020E0502060401010101" pitchFamily="34" charset="-79"/>
              </a:rPr>
              <a:t>Wxh3</a:t>
            </a:r>
            <a:endParaRPr lang="en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B19D473-B19D-B32D-E5B5-15D91FAE9690}"/>
              </a:ext>
            </a:extLst>
          </p:cNvPr>
          <p:cNvSpPr/>
          <p:nvPr/>
        </p:nvSpPr>
        <p:spPr>
          <a:xfrm>
            <a:off x="1636847" y="1533794"/>
            <a:ext cx="1019579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>
                <a:latin typeface="David" panose="020E0502060401010101" pitchFamily="34" charset="-79"/>
                <a:cs typeface="David" panose="020E0502060401010101" pitchFamily="34" charset="-79"/>
              </a:rPr>
              <a:t>Wyh3</a:t>
            </a:r>
            <a:endParaRPr lang="en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037954B1-8DF8-9F5F-FBD3-72A160E8AB00}"/>
              </a:ext>
            </a:extLst>
          </p:cNvPr>
          <p:cNvSpPr/>
          <p:nvPr/>
        </p:nvSpPr>
        <p:spPr>
          <a:xfrm>
            <a:off x="2804728" y="1533124"/>
            <a:ext cx="1058330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>
                <a:latin typeface="David" panose="020E0502060401010101" pitchFamily="34" charset="-79"/>
                <a:cs typeface="David" panose="020E0502060401010101" pitchFamily="34" charset="-79"/>
              </a:rPr>
              <a:t>Wbh3</a:t>
            </a:r>
            <a:endParaRPr lang="en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6DBC67-0484-118B-6DB1-F51E8FBA4866}"/>
              </a:ext>
            </a:extLst>
          </p:cNvPr>
          <p:cNvSpPr txBox="1"/>
          <p:nvPr/>
        </p:nvSpPr>
        <p:spPr>
          <a:xfrm>
            <a:off x="1985213" y="1920186"/>
            <a:ext cx="28886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3200" dirty="0"/>
              <a:t>.</a:t>
            </a:r>
          </a:p>
          <a:p>
            <a:r>
              <a:rPr lang="en-IL" sz="3200" dirty="0"/>
              <a:t>.</a:t>
            </a:r>
          </a:p>
          <a:p>
            <a:r>
              <a:rPr lang="en-IL" sz="3200" dirty="0"/>
              <a:t>.</a:t>
            </a:r>
          </a:p>
          <a:p>
            <a:endParaRPr lang="en-IL" sz="3200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2B9B170-7A44-97D7-E510-A61DFA0B4BA3}"/>
              </a:ext>
            </a:extLst>
          </p:cNvPr>
          <p:cNvSpPr/>
          <p:nvPr/>
        </p:nvSpPr>
        <p:spPr>
          <a:xfrm>
            <a:off x="4164456" y="826792"/>
            <a:ext cx="1042661" cy="502609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delta</a:t>
            </a:r>
            <a:endParaRPr lang="en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0924799-EC02-C6B3-E3DE-140ED9111DBD}"/>
              </a:ext>
            </a:extLst>
          </p:cNvPr>
          <p:cNvSpPr/>
          <p:nvPr/>
        </p:nvSpPr>
        <p:spPr>
          <a:xfrm>
            <a:off x="5385911" y="826846"/>
            <a:ext cx="1042661" cy="502609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delta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1EE9193E-56C5-CFDE-3894-B1F16C840CDC}"/>
              </a:ext>
            </a:extLst>
          </p:cNvPr>
          <p:cNvSpPr/>
          <p:nvPr/>
        </p:nvSpPr>
        <p:spPr>
          <a:xfrm>
            <a:off x="6619046" y="826791"/>
            <a:ext cx="1042661" cy="502609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delta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58797FCF-ED1B-301B-F5F1-1A0B2FAD161B}"/>
              </a:ext>
            </a:extLst>
          </p:cNvPr>
          <p:cNvSpPr/>
          <p:nvPr/>
        </p:nvSpPr>
        <p:spPr>
          <a:xfrm>
            <a:off x="4211300" y="1503970"/>
            <a:ext cx="1042661" cy="502609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delta</a:t>
            </a:r>
            <a:endParaRPr lang="en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ED080F5-5323-315F-BF17-B8A20D7D5012}"/>
              </a:ext>
            </a:extLst>
          </p:cNvPr>
          <p:cNvSpPr/>
          <p:nvPr/>
        </p:nvSpPr>
        <p:spPr>
          <a:xfrm>
            <a:off x="5432755" y="1504024"/>
            <a:ext cx="1042661" cy="502609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delta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C237D23F-B2BC-8BEF-56E7-331CBECD9417}"/>
              </a:ext>
            </a:extLst>
          </p:cNvPr>
          <p:cNvSpPr/>
          <p:nvPr/>
        </p:nvSpPr>
        <p:spPr>
          <a:xfrm>
            <a:off x="6665890" y="1503969"/>
            <a:ext cx="1042661" cy="502609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delta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E6B6A95-BA2A-02BF-5B8E-7F10271FAF3E}"/>
              </a:ext>
            </a:extLst>
          </p:cNvPr>
          <p:cNvSpPr txBox="1"/>
          <p:nvPr/>
        </p:nvSpPr>
        <p:spPr>
          <a:xfrm>
            <a:off x="5590155" y="1733959"/>
            <a:ext cx="28886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3200" dirty="0"/>
              <a:t>.</a:t>
            </a:r>
          </a:p>
          <a:p>
            <a:r>
              <a:rPr lang="en-IL" sz="3200" dirty="0"/>
              <a:t>.</a:t>
            </a:r>
          </a:p>
          <a:p>
            <a:r>
              <a:rPr lang="en-IL" sz="3200" dirty="0"/>
              <a:t>.</a:t>
            </a:r>
          </a:p>
          <a:p>
            <a:endParaRPr lang="en-IL" sz="3200" dirty="0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452919C1-665D-7F1D-F82D-70F890EE4CAC}"/>
              </a:ext>
            </a:extLst>
          </p:cNvPr>
          <p:cNvSpPr/>
          <p:nvPr/>
        </p:nvSpPr>
        <p:spPr>
          <a:xfrm>
            <a:off x="8513546" y="138334"/>
            <a:ext cx="1058331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Wxh1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8F223492-B8E8-9081-2087-923D2CD4E8B7}"/>
              </a:ext>
            </a:extLst>
          </p:cNvPr>
          <p:cNvSpPr/>
          <p:nvPr/>
        </p:nvSpPr>
        <p:spPr>
          <a:xfrm>
            <a:off x="9754163" y="151359"/>
            <a:ext cx="1019579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Wyh1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8357B8F-4934-A8A6-B866-B8EBE0E8E378}"/>
              </a:ext>
            </a:extLst>
          </p:cNvPr>
          <p:cNvSpPr/>
          <p:nvPr/>
        </p:nvSpPr>
        <p:spPr>
          <a:xfrm>
            <a:off x="10922044" y="150689"/>
            <a:ext cx="1058330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Wbh1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801DBE5-A90C-9E98-DE73-8C3CE9AC8B5A}"/>
              </a:ext>
            </a:extLst>
          </p:cNvPr>
          <p:cNvSpPr txBox="1"/>
          <p:nvPr/>
        </p:nvSpPr>
        <p:spPr>
          <a:xfrm>
            <a:off x="8031471" y="79157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 err="1">
                <a:latin typeface="David" panose="020E0502060401010101" pitchFamily="34" charset="-79"/>
                <a:cs typeface="David" panose="020E0502060401010101" pitchFamily="34" charset="-79"/>
              </a:rPr>
              <a:t>i</a:t>
            </a:r>
            <a:endParaRPr lang="en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FC48202D-3DCB-35F0-2D86-3B77B590817D}"/>
              </a:ext>
            </a:extLst>
          </p:cNvPr>
          <p:cNvSpPr/>
          <p:nvPr/>
        </p:nvSpPr>
        <p:spPr>
          <a:xfrm>
            <a:off x="8513546" y="847230"/>
            <a:ext cx="1058331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Wxh2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E1852C8-6578-02A4-9F9B-49C599C2D2D7}"/>
              </a:ext>
            </a:extLst>
          </p:cNvPr>
          <p:cNvSpPr/>
          <p:nvPr/>
        </p:nvSpPr>
        <p:spPr>
          <a:xfrm>
            <a:off x="9754163" y="860255"/>
            <a:ext cx="1019579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>
                <a:latin typeface="David" panose="020E0502060401010101" pitchFamily="34" charset="-79"/>
                <a:cs typeface="David" panose="020E0502060401010101" pitchFamily="34" charset="-79"/>
              </a:rPr>
              <a:t>Wyh2</a:t>
            </a:r>
            <a:endParaRPr lang="en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C4460783-781C-C6FE-D026-89D4DCAB550D}"/>
              </a:ext>
            </a:extLst>
          </p:cNvPr>
          <p:cNvSpPr/>
          <p:nvPr/>
        </p:nvSpPr>
        <p:spPr>
          <a:xfrm>
            <a:off x="10922044" y="859585"/>
            <a:ext cx="1058330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Wbh2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9B38795F-43D3-0374-6DC0-AA0696781D53}"/>
              </a:ext>
            </a:extLst>
          </p:cNvPr>
          <p:cNvSpPr/>
          <p:nvPr/>
        </p:nvSpPr>
        <p:spPr>
          <a:xfrm>
            <a:off x="8518206" y="1517477"/>
            <a:ext cx="1058331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>
                <a:latin typeface="David" panose="020E0502060401010101" pitchFamily="34" charset="-79"/>
                <a:cs typeface="David" panose="020E0502060401010101" pitchFamily="34" charset="-79"/>
              </a:rPr>
              <a:t>Wxh3</a:t>
            </a:r>
            <a:endParaRPr lang="en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F2B2687A-C400-07E5-798E-26CD91703369}"/>
              </a:ext>
            </a:extLst>
          </p:cNvPr>
          <p:cNvSpPr/>
          <p:nvPr/>
        </p:nvSpPr>
        <p:spPr>
          <a:xfrm>
            <a:off x="9758823" y="1530502"/>
            <a:ext cx="1019579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>
                <a:latin typeface="David" panose="020E0502060401010101" pitchFamily="34" charset="-79"/>
                <a:cs typeface="David" panose="020E0502060401010101" pitchFamily="34" charset="-79"/>
              </a:rPr>
              <a:t>Wyh3</a:t>
            </a:r>
            <a:endParaRPr lang="en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F6257D7C-25A8-9FCE-1019-2B1A193F8325}"/>
              </a:ext>
            </a:extLst>
          </p:cNvPr>
          <p:cNvSpPr/>
          <p:nvPr/>
        </p:nvSpPr>
        <p:spPr>
          <a:xfrm>
            <a:off x="10926704" y="1529832"/>
            <a:ext cx="1058330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>
                <a:latin typeface="David" panose="020E0502060401010101" pitchFamily="34" charset="-79"/>
                <a:cs typeface="David" panose="020E0502060401010101" pitchFamily="34" charset="-79"/>
              </a:rPr>
              <a:t>Wbh3</a:t>
            </a:r>
            <a:endParaRPr lang="en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5F385D5-BF82-4D88-8155-2143102AB79B}"/>
              </a:ext>
            </a:extLst>
          </p:cNvPr>
          <p:cNvSpPr txBox="1"/>
          <p:nvPr/>
        </p:nvSpPr>
        <p:spPr>
          <a:xfrm>
            <a:off x="10107189" y="1916894"/>
            <a:ext cx="28886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3200" dirty="0"/>
              <a:t>.</a:t>
            </a:r>
          </a:p>
          <a:p>
            <a:r>
              <a:rPr lang="en-IL" sz="3200" dirty="0"/>
              <a:t>.</a:t>
            </a:r>
          </a:p>
          <a:p>
            <a:r>
              <a:rPr lang="en-IL" sz="3200" dirty="0"/>
              <a:t>.</a:t>
            </a:r>
          </a:p>
          <a:p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142752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85CEFBB-30E6-8F4C-7EB6-202012169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954" y="643466"/>
            <a:ext cx="624209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53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Description automatically generated with medium confidence">
            <a:extLst>
              <a:ext uri="{FF2B5EF4-FFF2-40B4-BE49-F238E27FC236}">
                <a16:creationId xmlns:a16="http://schemas.microsoft.com/office/drawing/2014/main" id="{10E8F8BE-F9CF-22FA-C16A-C88D9F36B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50" y="247650"/>
            <a:ext cx="71501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7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1F98CC6-AC15-2592-1634-6610467F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58816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65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6EC0200-1E60-6496-7D5F-ADA0743B0E1C}"/>
              </a:ext>
            </a:extLst>
          </p:cNvPr>
          <p:cNvSpPr/>
          <p:nvPr/>
        </p:nvSpPr>
        <p:spPr>
          <a:xfrm>
            <a:off x="1506905" y="2662547"/>
            <a:ext cx="847629" cy="71920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690CE3-23E0-6F14-A39A-8BAA48BBB922}"/>
              </a:ext>
            </a:extLst>
          </p:cNvPr>
          <p:cNvSpPr/>
          <p:nvPr/>
        </p:nvSpPr>
        <p:spPr>
          <a:xfrm>
            <a:off x="1146381" y="2912576"/>
            <a:ext cx="184731" cy="1825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B418B6A-82F7-168F-B615-77D89135D021}"/>
              </a:ext>
            </a:extLst>
          </p:cNvPr>
          <p:cNvSpPr/>
          <p:nvPr/>
        </p:nvSpPr>
        <p:spPr>
          <a:xfrm>
            <a:off x="288451" y="2735707"/>
            <a:ext cx="686038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Wx</a:t>
            </a:r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9A7-19AF-1C50-5F44-7AA5045854D5}"/>
              </a:ext>
            </a:extLst>
          </p:cNvPr>
          <p:cNvSpPr/>
          <p:nvPr/>
        </p:nvSpPr>
        <p:spPr>
          <a:xfrm>
            <a:off x="2806526" y="2839508"/>
            <a:ext cx="277940" cy="270263"/>
          </a:xfrm>
          <a:prstGeom prst="plus">
            <a:avLst>
              <a:gd name="adj" fmla="val 3511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D1ABCEF9-4055-4498-C338-1518072739E7}"/>
              </a:ext>
            </a:extLst>
          </p:cNvPr>
          <p:cNvSpPr/>
          <p:nvPr/>
        </p:nvSpPr>
        <p:spPr>
          <a:xfrm>
            <a:off x="6194609" y="2851881"/>
            <a:ext cx="277940" cy="270263"/>
          </a:xfrm>
          <a:prstGeom prst="plus">
            <a:avLst>
              <a:gd name="adj" fmla="val 3511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1F1FF5-DBF3-C2A1-FC5F-E83FE86B9E57}"/>
              </a:ext>
            </a:extLst>
          </p:cNvPr>
          <p:cNvSpPr txBox="1"/>
          <p:nvPr/>
        </p:nvSpPr>
        <p:spPr>
          <a:xfrm>
            <a:off x="9336005" y="2537041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4800" b="1" dirty="0"/>
              <a:t>=</a:t>
            </a:r>
            <a:endParaRPr lang="en-IL" b="1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7C070C8-2F28-FF3F-B5F9-C681C2D533F6}"/>
              </a:ext>
            </a:extLst>
          </p:cNvPr>
          <p:cNvSpPr/>
          <p:nvPr/>
        </p:nvSpPr>
        <p:spPr>
          <a:xfrm>
            <a:off x="9814310" y="2709796"/>
            <a:ext cx="2171010" cy="71920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OUTPUT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8DB9B74-ED58-6AAE-E4AE-FC3AD19B16E0}"/>
              </a:ext>
            </a:extLst>
          </p:cNvPr>
          <p:cNvSpPr/>
          <p:nvPr/>
        </p:nvSpPr>
        <p:spPr>
          <a:xfrm>
            <a:off x="4984472" y="2662547"/>
            <a:ext cx="847629" cy="71920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7676006-0729-1753-63DF-EFC180740BAC}"/>
              </a:ext>
            </a:extLst>
          </p:cNvPr>
          <p:cNvSpPr/>
          <p:nvPr/>
        </p:nvSpPr>
        <p:spPr>
          <a:xfrm>
            <a:off x="4679503" y="2904837"/>
            <a:ext cx="184731" cy="1825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CE7F7ED-FA56-7FD4-565F-EEB2BAA0CC15}"/>
              </a:ext>
            </a:extLst>
          </p:cNvPr>
          <p:cNvSpPr/>
          <p:nvPr/>
        </p:nvSpPr>
        <p:spPr>
          <a:xfrm>
            <a:off x="3873764" y="2752561"/>
            <a:ext cx="686038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Wy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3C62BD3-527D-6D13-25BA-4AB228D228C6}"/>
              </a:ext>
            </a:extLst>
          </p:cNvPr>
          <p:cNvSpPr/>
          <p:nvPr/>
        </p:nvSpPr>
        <p:spPr>
          <a:xfrm>
            <a:off x="8321864" y="2644263"/>
            <a:ext cx="847629" cy="71920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258EFF3-4A23-0785-5B75-90AC796A5AB9}"/>
              </a:ext>
            </a:extLst>
          </p:cNvPr>
          <p:cNvSpPr/>
          <p:nvPr/>
        </p:nvSpPr>
        <p:spPr>
          <a:xfrm>
            <a:off x="7987162" y="2917716"/>
            <a:ext cx="184731" cy="1825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1C1C7E7-2127-CDD4-956D-DEBB2FC44AB8}"/>
              </a:ext>
            </a:extLst>
          </p:cNvPr>
          <p:cNvSpPr/>
          <p:nvPr/>
        </p:nvSpPr>
        <p:spPr>
          <a:xfrm>
            <a:off x="7151153" y="2734443"/>
            <a:ext cx="686038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CB8940-9FDD-5695-E6F4-19268A21AF50}"/>
              </a:ext>
            </a:extLst>
          </p:cNvPr>
          <p:cNvSpPr txBox="1"/>
          <p:nvPr/>
        </p:nvSpPr>
        <p:spPr>
          <a:xfrm>
            <a:off x="1545465" y="23825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/>
          </a:p>
        </p:txBody>
      </p:sp>
      <p:pic>
        <p:nvPicPr>
          <p:cNvPr id="2" name="Picture 1" descr="A graph of a function&#10;&#10;Description automatically generated with low confidence">
            <a:extLst>
              <a:ext uri="{FF2B5EF4-FFF2-40B4-BE49-F238E27FC236}">
                <a16:creationId xmlns:a16="http://schemas.microsoft.com/office/drawing/2014/main" id="{7959737C-4752-51A5-3F51-7EECCFA24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37" y="4115830"/>
            <a:ext cx="2555422" cy="222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82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F9A6AD-7F73-7FBF-D1CA-57B59AB1C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974" y="1681724"/>
            <a:ext cx="6774052" cy="349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02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6EC0200-1E60-6496-7D5F-ADA0743B0E1C}"/>
              </a:ext>
            </a:extLst>
          </p:cNvPr>
          <p:cNvSpPr/>
          <p:nvPr/>
        </p:nvSpPr>
        <p:spPr>
          <a:xfrm>
            <a:off x="1506905" y="279955"/>
            <a:ext cx="847629" cy="71920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690CE3-23E0-6F14-A39A-8BAA48BBB922}"/>
              </a:ext>
            </a:extLst>
          </p:cNvPr>
          <p:cNvSpPr/>
          <p:nvPr/>
        </p:nvSpPr>
        <p:spPr>
          <a:xfrm>
            <a:off x="1146381" y="529984"/>
            <a:ext cx="184731" cy="1825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B418B6A-82F7-168F-B615-77D89135D021}"/>
              </a:ext>
            </a:extLst>
          </p:cNvPr>
          <p:cNvSpPr/>
          <p:nvPr/>
        </p:nvSpPr>
        <p:spPr>
          <a:xfrm>
            <a:off x="288451" y="353115"/>
            <a:ext cx="686038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Wx</a:t>
            </a:r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9A7-19AF-1C50-5F44-7AA5045854D5}"/>
              </a:ext>
            </a:extLst>
          </p:cNvPr>
          <p:cNvSpPr/>
          <p:nvPr/>
        </p:nvSpPr>
        <p:spPr>
          <a:xfrm>
            <a:off x="2806526" y="456916"/>
            <a:ext cx="277940" cy="270263"/>
          </a:xfrm>
          <a:prstGeom prst="plus">
            <a:avLst>
              <a:gd name="adj" fmla="val 3511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D1ABCEF9-4055-4498-C338-1518072739E7}"/>
              </a:ext>
            </a:extLst>
          </p:cNvPr>
          <p:cNvSpPr/>
          <p:nvPr/>
        </p:nvSpPr>
        <p:spPr>
          <a:xfrm>
            <a:off x="6194609" y="469289"/>
            <a:ext cx="277940" cy="270263"/>
          </a:xfrm>
          <a:prstGeom prst="plus">
            <a:avLst>
              <a:gd name="adj" fmla="val 35114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1F1FF5-DBF3-C2A1-FC5F-E83FE86B9E57}"/>
              </a:ext>
            </a:extLst>
          </p:cNvPr>
          <p:cNvSpPr txBox="1"/>
          <p:nvPr/>
        </p:nvSpPr>
        <p:spPr>
          <a:xfrm>
            <a:off x="9336005" y="154449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4800" b="1" dirty="0"/>
              <a:t>=</a:t>
            </a:r>
            <a:endParaRPr lang="en-IL" b="1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7C070C8-2F28-FF3F-B5F9-C681C2D533F6}"/>
              </a:ext>
            </a:extLst>
          </p:cNvPr>
          <p:cNvSpPr/>
          <p:nvPr/>
        </p:nvSpPr>
        <p:spPr>
          <a:xfrm>
            <a:off x="9814310" y="327204"/>
            <a:ext cx="2171010" cy="71920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OUTPUT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8DB9B74-ED58-6AAE-E4AE-FC3AD19B16E0}"/>
              </a:ext>
            </a:extLst>
          </p:cNvPr>
          <p:cNvSpPr/>
          <p:nvPr/>
        </p:nvSpPr>
        <p:spPr>
          <a:xfrm>
            <a:off x="4984472" y="279955"/>
            <a:ext cx="847629" cy="71920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7676006-0729-1753-63DF-EFC180740BAC}"/>
              </a:ext>
            </a:extLst>
          </p:cNvPr>
          <p:cNvSpPr/>
          <p:nvPr/>
        </p:nvSpPr>
        <p:spPr>
          <a:xfrm>
            <a:off x="4679503" y="522245"/>
            <a:ext cx="184731" cy="1825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CE7F7ED-FA56-7FD4-565F-EEB2BAA0CC15}"/>
              </a:ext>
            </a:extLst>
          </p:cNvPr>
          <p:cNvSpPr/>
          <p:nvPr/>
        </p:nvSpPr>
        <p:spPr>
          <a:xfrm>
            <a:off x="3873764" y="369969"/>
            <a:ext cx="686038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Wy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3C62BD3-527D-6D13-25BA-4AB228D228C6}"/>
              </a:ext>
            </a:extLst>
          </p:cNvPr>
          <p:cNvSpPr/>
          <p:nvPr/>
        </p:nvSpPr>
        <p:spPr>
          <a:xfrm>
            <a:off x="8321864" y="261671"/>
            <a:ext cx="847629" cy="71920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258EFF3-4A23-0785-5B75-90AC796A5AB9}"/>
              </a:ext>
            </a:extLst>
          </p:cNvPr>
          <p:cNvSpPr/>
          <p:nvPr/>
        </p:nvSpPr>
        <p:spPr>
          <a:xfrm>
            <a:off x="7987162" y="535124"/>
            <a:ext cx="184731" cy="1825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1C1C7E7-2127-CDD4-956D-DEBB2FC44AB8}"/>
              </a:ext>
            </a:extLst>
          </p:cNvPr>
          <p:cNvSpPr/>
          <p:nvPr/>
        </p:nvSpPr>
        <p:spPr>
          <a:xfrm>
            <a:off x="7151153" y="351851"/>
            <a:ext cx="686038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CB8940-9FDD-5695-E6F4-19268A21AF50}"/>
              </a:ext>
            </a:extLst>
          </p:cNvPr>
          <p:cNvSpPr txBox="1"/>
          <p:nvPr/>
        </p:nvSpPr>
        <p:spPr>
          <a:xfrm>
            <a:off x="1545465" y="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9078EDB-2561-C547-C8BE-C522092A3977}"/>
              </a:ext>
            </a:extLst>
          </p:cNvPr>
          <p:cNvSpPr/>
          <p:nvPr/>
        </p:nvSpPr>
        <p:spPr>
          <a:xfrm>
            <a:off x="829493" y="4472034"/>
            <a:ext cx="686038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D055099-B9A2-A64C-C40B-76AC84BE979B}"/>
              </a:ext>
            </a:extLst>
          </p:cNvPr>
          <p:cNvSpPr/>
          <p:nvPr/>
        </p:nvSpPr>
        <p:spPr>
          <a:xfrm>
            <a:off x="1786947" y="4472034"/>
            <a:ext cx="686038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45F242C-F05A-B563-E6D5-6CCD7441F9FC}"/>
              </a:ext>
            </a:extLst>
          </p:cNvPr>
          <p:cNvSpPr/>
          <p:nvPr/>
        </p:nvSpPr>
        <p:spPr>
          <a:xfrm>
            <a:off x="2744401" y="4472033"/>
            <a:ext cx="686038" cy="502609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Wb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A497C3-7DB9-800A-178F-CC5122FB3D15}"/>
              </a:ext>
            </a:extLst>
          </p:cNvPr>
          <p:cNvSpPr/>
          <p:nvPr/>
        </p:nvSpPr>
        <p:spPr>
          <a:xfrm>
            <a:off x="4075856" y="4632047"/>
            <a:ext cx="184731" cy="18258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1114620-35BD-DE79-9B0C-1176CBEDD958}"/>
              </a:ext>
            </a:extLst>
          </p:cNvPr>
          <p:cNvSpPr/>
          <p:nvPr/>
        </p:nvSpPr>
        <p:spPr>
          <a:xfrm>
            <a:off x="5447618" y="3262053"/>
            <a:ext cx="847629" cy="71920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X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230FEC0-BB03-E9C5-C0E0-EA6F5D3DBD76}"/>
              </a:ext>
            </a:extLst>
          </p:cNvPr>
          <p:cNvSpPr/>
          <p:nvPr/>
        </p:nvSpPr>
        <p:spPr>
          <a:xfrm>
            <a:off x="5443916" y="4214451"/>
            <a:ext cx="847629" cy="71920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6B73CC-4FBA-2637-B89D-A543887C1E5D}"/>
              </a:ext>
            </a:extLst>
          </p:cNvPr>
          <p:cNvSpPr/>
          <p:nvPr/>
        </p:nvSpPr>
        <p:spPr>
          <a:xfrm>
            <a:off x="5443916" y="5166849"/>
            <a:ext cx="847629" cy="71920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0FE6BD7-D439-B3E2-5911-34D91BD35B51}"/>
              </a:ext>
            </a:extLst>
          </p:cNvPr>
          <p:cNvSpPr/>
          <p:nvPr/>
        </p:nvSpPr>
        <p:spPr>
          <a:xfrm>
            <a:off x="8928052" y="4210295"/>
            <a:ext cx="2171010" cy="71920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4EFD59-F523-8502-2509-54008DF0AFF5}"/>
              </a:ext>
            </a:extLst>
          </p:cNvPr>
          <p:cNvSpPr txBox="1"/>
          <p:nvPr/>
        </p:nvSpPr>
        <p:spPr>
          <a:xfrm>
            <a:off x="7409048" y="4216547"/>
            <a:ext cx="490840" cy="830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4800" b="1" dirty="0"/>
              <a:t>=</a:t>
            </a:r>
            <a:endParaRPr lang="en-IL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226177-A7FD-A102-7E93-91B519440508}"/>
              </a:ext>
            </a:extLst>
          </p:cNvPr>
          <p:cNvSpPr txBox="1"/>
          <p:nvPr/>
        </p:nvSpPr>
        <p:spPr>
          <a:xfrm>
            <a:off x="288451" y="4512977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 err="1">
                <a:latin typeface="David" panose="020E0502060401010101" pitchFamily="34" charset="-79"/>
                <a:cs typeface="David" panose="020E0502060401010101" pitchFamily="34" charset="-79"/>
              </a:rPr>
              <a:t>i</a:t>
            </a:r>
            <a:endParaRPr lang="en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6943B4-DD16-904B-F510-DB821288A84D}"/>
              </a:ext>
            </a:extLst>
          </p:cNvPr>
          <p:cNvSpPr txBox="1"/>
          <p:nvPr/>
        </p:nvSpPr>
        <p:spPr>
          <a:xfrm>
            <a:off x="5729576" y="26837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C682E3-4993-0EC0-443A-7B2D1621EE3F}"/>
              </a:ext>
            </a:extLst>
          </p:cNvPr>
          <p:cNvSpPr txBox="1"/>
          <p:nvPr/>
        </p:nvSpPr>
        <p:spPr>
          <a:xfrm>
            <a:off x="9856815" y="359142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400" dirty="0">
                <a:latin typeface="David" panose="020E0502060401010101" pitchFamily="34" charset="-79"/>
                <a:cs typeface="David" panose="020E0502060401010101" pitchFamily="34" charset="-79"/>
              </a:rPr>
              <a:t>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3BB7F4-66F4-444B-81A6-5BCA6AD5E87F}"/>
              </a:ext>
            </a:extLst>
          </p:cNvPr>
          <p:cNvSpPr txBox="1"/>
          <p:nvPr/>
        </p:nvSpPr>
        <p:spPr>
          <a:xfrm>
            <a:off x="8521111" y="4241200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2400" dirty="0" err="1">
                <a:latin typeface="David" panose="020E0502060401010101" pitchFamily="34" charset="-79"/>
                <a:cs typeface="David" panose="020E0502060401010101" pitchFamily="34" charset="-79"/>
              </a:rPr>
              <a:t>i</a:t>
            </a:r>
            <a:endParaRPr lang="en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37648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DDE11E9-B2A5-FFEC-6ADC-A50FCF963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247650"/>
            <a:ext cx="71374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6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Description automatically generated with medium confidence">
            <a:extLst>
              <a:ext uri="{FF2B5EF4-FFF2-40B4-BE49-F238E27FC236}">
                <a16:creationId xmlns:a16="http://schemas.microsoft.com/office/drawing/2014/main" id="{27EAA183-05DB-F7B1-9E6C-F755C3EF8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34950"/>
            <a:ext cx="71628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2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527339-8E55-C64D-FCE2-49C2B16C75BF}"/>
              </a:ext>
            </a:extLst>
          </p:cNvPr>
          <p:cNvSpPr/>
          <p:nvPr/>
        </p:nvSpPr>
        <p:spPr>
          <a:xfrm>
            <a:off x="489768" y="597311"/>
            <a:ext cx="1590805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12AA50F-B687-A45A-A7CC-6BC67EF4EDA8}"/>
              </a:ext>
            </a:extLst>
          </p:cNvPr>
          <p:cNvSpPr/>
          <p:nvPr/>
        </p:nvSpPr>
        <p:spPr>
          <a:xfrm>
            <a:off x="493410" y="2252966"/>
            <a:ext cx="1590805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F44372-D360-9C0F-27FD-39A558EA6FF7}"/>
              </a:ext>
            </a:extLst>
          </p:cNvPr>
          <p:cNvSpPr/>
          <p:nvPr/>
        </p:nvSpPr>
        <p:spPr>
          <a:xfrm>
            <a:off x="491987" y="3913281"/>
            <a:ext cx="1590805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b(1)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30C9A6-1C27-A320-611B-755A95483FF5}"/>
              </a:ext>
            </a:extLst>
          </p:cNvPr>
          <p:cNvSpPr/>
          <p:nvPr/>
        </p:nvSpPr>
        <p:spPr>
          <a:xfrm>
            <a:off x="4136333" y="122665"/>
            <a:ext cx="2667001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Hiden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8934217-D05D-BAE0-E3E8-4FA243A7AA1C}"/>
              </a:ext>
            </a:extLst>
          </p:cNvPr>
          <p:cNvSpPr/>
          <p:nvPr/>
        </p:nvSpPr>
        <p:spPr>
          <a:xfrm>
            <a:off x="4136334" y="1627280"/>
            <a:ext cx="2667001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Hiden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2CC5B4B-6BDA-7477-A64F-02C37527DBA8}"/>
              </a:ext>
            </a:extLst>
          </p:cNvPr>
          <p:cNvSpPr/>
          <p:nvPr/>
        </p:nvSpPr>
        <p:spPr>
          <a:xfrm>
            <a:off x="4136334" y="3208123"/>
            <a:ext cx="2667001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Hiden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341B92-BC91-6D83-C030-B285BDE09AB3}"/>
              </a:ext>
            </a:extLst>
          </p:cNvPr>
          <p:cNvSpPr txBox="1"/>
          <p:nvPr/>
        </p:nvSpPr>
        <p:spPr>
          <a:xfrm>
            <a:off x="5376101" y="4663440"/>
            <a:ext cx="3016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0724969-38CE-5760-C5B9-1D5AD612AE01}"/>
              </a:ext>
            </a:extLst>
          </p:cNvPr>
          <p:cNvSpPr/>
          <p:nvPr/>
        </p:nvSpPr>
        <p:spPr>
          <a:xfrm>
            <a:off x="8862738" y="2433135"/>
            <a:ext cx="2171010" cy="71920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OUTPUT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6F01348-EA9D-61E0-58A8-93585351D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819">
            <a:off x="1894841" y="2372286"/>
            <a:ext cx="2348336" cy="36149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D2FB9EB-5FAA-1233-78A8-7D30D2F9A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80607">
            <a:off x="2259294" y="684123"/>
            <a:ext cx="1689100" cy="5207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C74CD68-6EFC-5889-1F53-3F7606758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19298">
            <a:off x="2251595" y="1531525"/>
            <a:ext cx="1689100" cy="5207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E498CAA-64FE-DEEB-7135-2263D05F8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68923">
            <a:off x="7026911" y="1261319"/>
            <a:ext cx="1689941" cy="46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88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527339-8E55-C64D-FCE2-49C2B16C75BF}"/>
              </a:ext>
            </a:extLst>
          </p:cNvPr>
          <p:cNvSpPr/>
          <p:nvPr/>
        </p:nvSpPr>
        <p:spPr>
          <a:xfrm>
            <a:off x="489768" y="597311"/>
            <a:ext cx="1590805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12AA50F-B687-A45A-A7CC-6BC67EF4EDA8}"/>
              </a:ext>
            </a:extLst>
          </p:cNvPr>
          <p:cNvSpPr/>
          <p:nvPr/>
        </p:nvSpPr>
        <p:spPr>
          <a:xfrm>
            <a:off x="493410" y="2252966"/>
            <a:ext cx="1590805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F44372-D360-9C0F-27FD-39A558EA6FF7}"/>
              </a:ext>
            </a:extLst>
          </p:cNvPr>
          <p:cNvSpPr/>
          <p:nvPr/>
        </p:nvSpPr>
        <p:spPr>
          <a:xfrm>
            <a:off x="491987" y="3913281"/>
            <a:ext cx="1590805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b(1)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30C9A6-1C27-A320-611B-755A95483FF5}"/>
              </a:ext>
            </a:extLst>
          </p:cNvPr>
          <p:cNvSpPr/>
          <p:nvPr/>
        </p:nvSpPr>
        <p:spPr>
          <a:xfrm>
            <a:off x="4136333" y="122665"/>
            <a:ext cx="2667001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Hiden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8934217-D05D-BAE0-E3E8-4FA243A7AA1C}"/>
              </a:ext>
            </a:extLst>
          </p:cNvPr>
          <p:cNvSpPr/>
          <p:nvPr/>
        </p:nvSpPr>
        <p:spPr>
          <a:xfrm>
            <a:off x="4136334" y="1627280"/>
            <a:ext cx="2667001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Hiden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2CC5B4B-6BDA-7477-A64F-02C37527DBA8}"/>
              </a:ext>
            </a:extLst>
          </p:cNvPr>
          <p:cNvSpPr/>
          <p:nvPr/>
        </p:nvSpPr>
        <p:spPr>
          <a:xfrm>
            <a:off x="4136334" y="3208123"/>
            <a:ext cx="2667001" cy="115239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4400" dirty="0">
                <a:latin typeface="David" panose="020E0502060401010101" pitchFamily="34" charset="-79"/>
                <a:cs typeface="David" panose="020E0502060401010101" pitchFamily="34" charset="-79"/>
              </a:rPr>
              <a:t>Hiden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341B92-BC91-6D83-C030-B285BDE09AB3}"/>
              </a:ext>
            </a:extLst>
          </p:cNvPr>
          <p:cNvSpPr txBox="1"/>
          <p:nvPr/>
        </p:nvSpPr>
        <p:spPr>
          <a:xfrm>
            <a:off x="5376101" y="4663440"/>
            <a:ext cx="3016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0724969-38CE-5760-C5B9-1D5AD612AE01}"/>
              </a:ext>
            </a:extLst>
          </p:cNvPr>
          <p:cNvSpPr/>
          <p:nvPr/>
        </p:nvSpPr>
        <p:spPr>
          <a:xfrm>
            <a:off x="8862738" y="2433135"/>
            <a:ext cx="2171010" cy="719204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3600" dirty="0">
                <a:latin typeface="David" panose="020E0502060401010101" pitchFamily="34" charset="-79"/>
                <a:cs typeface="David" panose="020E0502060401010101" pitchFamily="34" charset="-79"/>
              </a:rPr>
              <a:t>OUTPUT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6F01348-EA9D-61E0-58A8-93585351D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819">
            <a:off x="1894841" y="2372286"/>
            <a:ext cx="2348336" cy="36149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D2FB9EB-5FAA-1233-78A8-7D30D2F9A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80607">
            <a:off x="2259294" y="684123"/>
            <a:ext cx="1689100" cy="5207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C74CD68-6EFC-5889-1F53-3F7606758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19298">
            <a:off x="2251595" y="1531525"/>
            <a:ext cx="1689100" cy="5207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612939D-7B14-A15A-F792-826468C5E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30718">
            <a:off x="2259839" y="4064592"/>
            <a:ext cx="1689941" cy="3614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3CD76B-4C20-6A6A-016F-7823860BB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160485">
            <a:off x="1574244" y="2231398"/>
            <a:ext cx="3004261" cy="374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4B1829-B8AD-2186-59A1-D4970301D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238197">
            <a:off x="1997412" y="3035132"/>
            <a:ext cx="2253087" cy="520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AAABED-B110-3619-E550-6B2A535F1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30718">
            <a:off x="2179472" y="2229217"/>
            <a:ext cx="1689941" cy="361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83ED7E-522C-B31C-1B62-AA1C9232E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160374">
            <a:off x="1989505" y="1493316"/>
            <a:ext cx="2038102" cy="361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F41E5A-727D-4593-3A28-8337DD6D7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46677">
            <a:off x="2203171" y="3170732"/>
            <a:ext cx="1689941" cy="3614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8224BE-1621-2829-46B7-BD5AA001F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30718">
            <a:off x="6988067" y="3238205"/>
            <a:ext cx="1689941" cy="3614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F51816-9912-43F7-5ED9-952F32024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31857">
            <a:off x="7003219" y="2263192"/>
            <a:ext cx="1689941" cy="3614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972ADE-801E-6C5E-4006-7E6C9B8F3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68923">
            <a:off x="7024887" y="1264285"/>
            <a:ext cx="1700624" cy="46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F700F7-F432-56DC-53F9-2E988EF38492}"/>
              </a:ext>
            </a:extLst>
          </p:cNvPr>
          <p:cNvSpPr txBox="1"/>
          <p:nvPr/>
        </p:nvSpPr>
        <p:spPr>
          <a:xfrm>
            <a:off x="249382" y="23552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0.8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34953E-BD2C-2B75-92AA-68C9C8AED1E3}"/>
              </a:ext>
            </a:extLst>
          </p:cNvPr>
          <p:cNvSpPr txBox="1"/>
          <p:nvPr/>
        </p:nvSpPr>
        <p:spPr>
          <a:xfrm>
            <a:off x="48869" y="24939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0.7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AE243B-7CDE-6851-8C80-CEA161F2E40B}"/>
              </a:ext>
            </a:extLst>
          </p:cNvPr>
          <p:cNvSpPr txBox="1"/>
          <p:nvPr/>
        </p:nvSpPr>
        <p:spPr>
          <a:xfrm>
            <a:off x="2761841" y="179603"/>
            <a:ext cx="61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rand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6CA9D3-263C-21E2-150E-826155CAAA05}"/>
              </a:ext>
            </a:extLst>
          </p:cNvPr>
          <p:cNvSpPr txBox="1"/>
          <p:nvPr/>
        </p:nvSpPr>
        <p:spPr>
          <a:xfrm>
            <a:off x="5209309" y="-249382"/>
            <a:ext cx="61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rand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F35BC-7509-2E95-CE12-D2DB4B6A21F3}"/>
              </a:ext>
            </a:extLst>
          </p:cNvPr>
          <p:cNvSpPr txBox="1"/>
          <p:nvPr/>
        </p:nvSpPr>
        <p:spPr>
          <a:xfrm>
            <a:off x="7779839" y="916891"/>
            <a:ext cx="61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rand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B2240F-33F1-0449-277C-21B3BBFA64A8}"/>
              </a:ext>
            </a:extLst>
          </p:cNvPr>
          <p:cNvSpPr txBox="1"/>
          <p:nvPr/>
        </p:nvSpPr>
        <p:spPr>
          <a:xfrm>
            <a:off x="10366314" y="1897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AAB6D1-D272-9249-D0F9-2B82D14B511A}"/>
              </a:ext>
            </a:extLst>
          </p:cNvPr>
          <p:cNvSpPr txBox="1"/>
          <p:nvPr/>
        </p:nvSpPr>
        <p:spPr>
          <a:xfrm>
            <a:off x="10668000" y="5320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C841EC-6BC8-1DBF-9380-0CD70344D7E2}"/>
              </a:ext>
            </a:extLst>
          </p:cNvPr>
          <p:cNvSpPr txBox="1"/>
          <p:nvPr/>
        </p:nvSpPr>
        <p:spPr>
          <a:xfrm>
            <a:off x="8681968" y="80663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W*hiden</a:t>
            </a:r>
          </a:p>
        </p:txBody>
      </p:sp>
    </p:spTree>
    <p:extLst>
      <p:ext uri="{BB962C8B-B14F-4D97-AF65-F5344CB8AC3E}">
        <p14:creationId xmlns:p14="http://schemas.microsoft.com/office/powerpoint/2010/main" val="2015218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324</Words>
  <Application>Microsoft Macintosh PowerPoint</Application>
  <PresentationFormat>Widescreen</PresentationFormat>
  <Paragraphs>268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David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ירדן דג׳ורנו</dc:creator>
  <cp:lastModifiedBy>ירדן דג׳ורנו</cp:lastModifiedBy>
  <cp:revision>9</cp:revision>
  <dcterms:created xsi:type="dcterms:W3CDTF">2023-05-21T13:47:56Z</dcterms:created>
  <dcterms:modified xsi:type="dcterms:W3CDTF">2023-05-27T09:33:28Z</dcterms:modified>
</cp:coreProperties>
</file>