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F6715"/>
    <a:srgbClr val="916C62"/>
    <a:srgbClr val="971C05"/>
    <a:srgbClr val="D62700"/>
    <a:srgbClr val="C30400"/>
    <a:srgbClr val="D46312"/>
    <a:srgbClr val="B44A10"/>
    <a:srgbClr val="FFA21F"/>
    <a:srgbClr val="E35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1"/>
    <p:restoredTop sz="94692"/>
  </p:normalViewPr>
  <p:slideViewPr>
    <p:cSldViewPr snapToGrid="0">
      <p:cViewPr>
        <p:scale>
          <a:sx n="102" d="100"/>
          <a:sy n="102" d="100"/>
        </p:scale>
        <p:origin x="9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7232-51AB-21DA-22DB-CA337CDBF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9EB20-1A1B-E268-EC27-1F419E617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7A49-1092-557F-3B04-4D023F1E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EFD5-8AE2-2101-A9FB-0C81ADA8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9A62-47E6-F982-6B0C-0022E6C4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D45D-557B-C39C-1A55-66528019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D8F5-428B-4728-2EEB-93B1F180B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DA42-8B3F-B8C5-BD09-E0507D53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870D-A36C-E54E-D08F-9D8053FA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D85E-99AC-4AE6-BACE-165D10B8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431D9-1DD9-4D75-DDBB-57B4B328C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86CBD-0B5E-04AE-1849-6E7ADD8F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B94D-3A58-D6E9-737C-2FEE8B81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DBFC-2158-4BBE-C2BA-0A7BEE16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D8AA-47A2-7ACB-FF85-2FC39978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9893-1DFB-0326-8D19-B869B6E9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D5DB-C04F-58C3-0ACF-0869F01E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10BC-0966-C016-84E8-452ED002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9F01-030C-EB2F-B7AC-8610868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C10A-1E8C-8163-9590-9CF838B1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64FE-D0FC-6185-7919-DD4B9077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A4A1C-474E-EECD-5107-8A144C4F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785E-AA10-4CED-969E-91C4F693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A2A1-C57C-3658-83E3-5AF43AC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FF52-E838-749C-8512-491194D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6008-DE02-03C0-F575-7111FF24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7BCA-9617-0AC5-3C64-B5F61B59A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2FEAD-8D14-9713-CFDF-52A344AF0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7E9C0-DFC6-C612-6B2D-CD2FCD69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0D7F2-21CC-1DB9-9B47-BB674B3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E22EB-46BB-4BA0-36CB-CF24BC61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98A5-9451-4989-63CC-1702D2DD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C345-437A-2C90-9FDF-7800E0D7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6818-6B6C-35F8-A2DE-161540FAF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74402-52B9-B3CB-C102-5BD47EF8C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3232C-8972-62FD-5353-60B3A0DEA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C43CE-1143-4114-81E8-753C1B82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F12BA-17C6-23DC-58BB-3B00CC1C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756DD-B6C7-1270-9A2B-BCA7865E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A750-A49C-96DF-0BCD-5193BE08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AC48D-89AD-0245-4ABF-F3DF2725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B5CD8-F4F7-C5E9-5092-38E6AB00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D5BAB-EA6A-F609-9863-ED7E280F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6A3F-CF70-56E8-6728-0CF48D69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2EA8-4D70-9022-68B3-A393D93F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6DDF6-64DA-BD8B-4E7A-3F36B7B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8E8D-11DC-BB1A-44FF-C31D297E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E5DE-AE9B-5E9C-E286-68AA757F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2EEA-C729-ED96-9CDA-67A4AC60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CC34-EC22-426A-B485-FE9DD11F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4DBE-6A9C-A2E9-A7EF-3B3996A6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23022-27A8-7559-2211-F659D02A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8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8EC1-C5D3-B52F-D6B4-9FDBA7AD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F44B1-6491-F5DE-8AAB-E28EBF791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C8CB2-5794-2D58-0AEC-02B3CAFF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DB0E-9F1F-FED2-761E-2C3A9757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758AC-C39A-9BA2-6C85-69ADADA8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A718B-3F09-FB6B-DE5E-4A27F68F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29E37-63B4-E0BC-2013-F40A853E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4D80-2395-13DC-B787-46458810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03A4-857E-0458-7545-3ECADD8CB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8FA8-C0FA-AB4D-9A5A-55B2FE1255DD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8590-B9E9-AFCE-D565-A28EAD6DC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BE16-F8B0-7E2D-09C6-BD0C72533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359C2-929A-4D4E-8D0B-F729D906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lass object with a triangular structure&#10;&#10;Description automatically generated with medium confidence">
            <a:extLst>
              <a:ext uri="{FF2B5EF4-FFF2-40B4-BE49-F238E27FC236}">
                <a16:creationId xmlns:a16="http://schemas.microsoft.com/office/drawing/2014/main" id="{F851CB2C-14E4-B57F-0E95-8E05692D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29" y="1941171"/>
            <a:ext cx="3276600" cy="3276600"/>
          </a:xfrm>
          <a:prstGeom prst="rect">
            <a:avLst/>
          </a:prstGeom>
        </p:spPr>
      </p:pic>
      <p:pic>
        <p:nvPicPr>
          <p:cNvPr id="5" name="Picture 4" descr="A close-up of a brown octagon&#10;&#10;Description automatically generated">
            <a:extLst>
              <a:ext uri="{FF2B5EF4-FFF2-40B4-BE49-F238E27FC236}">
                <a16:creationId xmlns:a16="http://schemas.microsoft.com/office/drawing/2014/main" id="{270465E8-4555-A57F-59B2-84AF475E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17" y="1941171"/>
            <a:ext cx="3125165" cy="312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C8CC2-6625-8E71-E488-474A90FB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35" y="1941171"/>
            <a:ext cx="3244288" cy="32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9833360-C4E0-0CCD-4679-E8DD971DCD5F}"/>
              </a:ext>
            </a:extLst>
          </p:cNvPr>
          <p:cNvSpPr/>
          <p:nvPr/>
        </p:nvSpPr>
        <p:spPr>
          <a:xfrm>
            <a:off x="4931716" y="1506766"/>
            <a:ext cx="2147666" cy="2685528"/>
          </a:xfrm>
          <a:custGeom>
            <a:avLst/>
            <a:gdLst>
              <a:gd name="connsiteX0" fmla="*/ 1134319 w 2141316"/>
              <a:gd name="connsiteY0" fmla="*/ 2650603 h 2650603"/>
              <a:gd name="connsiteX1" fmla="*/ 2141316 w 2141316"/>
              <a:gd name="connsiteY1" fmla="*/ 2025570 h 2650603"/>
              <a:gd name="connsiteX2" fmla="*/ 1099595 w 2141316"/>
              <a:gd name="connsiteY2" fmla="*/ 0 h 2650603"/>
              <a:gd name="connsiteX3" fmla="*/ 0 w 2141316"/>
              <a:gd name="connsiteY3" fmla="*/ 555585 h 2650603"/>
              <a:gd name="connsiteX4" fmla="*/ 1134319 w 2141316"/>
              <a:gd name="connsiteY4" fmla="*/ 2650603 h 2650603"/>
              <a:gd name="connsiteX0" fmla="*/ 1124794 w 2141316"/>
              <a:gd name="connsiteY0" fmla="*/ 2691878 h 2691878"/>
              <a:gd name="connsiteX1" fmla="*/ 2141316 w 2141316"/>
              <a:gd name="connsiteY1" fmla="*/ 2025570 h 2691878"/>
              <a:gd name="connsiteX2" fmla="*/ 1099595 w 2141316"/>
              <a:gd name="connsiteY2" fmla="*/ 0 h 2691878"/>
              <a:gd name="connsiteX3" fmla="*/ 0 w 2141316"/>
              <a:gd name="connsiteY3" fmla="*/ 555585 h 2691878"/>
              <a:gd name="connsiteX4" fmla="*/ 1124794 w 2141316"/>
              <a:gd name="connsiteY4" fmla="*/ 2691878 h 2691878"/>
              <a:gd name="connsiteX0" fmla="*/ 1127969 w 2144491"/>
              <a:gd name="connsiteY0" fmla="*/ 2691878 h 2691878"/>
              <a:gd name="connsiteX1" fmla="*/ 2144491 w 2144491"/>
              <a:gd name="connsiteY1" fmla="*/ 2025570 h 2691878"/>
              <a:gd name="connsiteX2" fmla="*/ 1102770 w 2144491"/>
              <a:gd name="connsiteY2" fmla="*/ 0 h 2691878"/>
              <a:gd name="connsiteX3" fmla="*/ 0 w 2144491"/>
              <a:gd name="connsiteY3" fmla="*/ 571460 h 2691878"/>
              <a:gd name="connsiteX4" fmla="*/ 1127969 w 2144491"/>
              <a:gd name="connsiteY4" fmla="*/ 2691878 h 2691878"/>
              <a:gd name="connsiteX0" fmla="*/ 1127969 w 2144491"/>
              <a:gd name="connsiteY0" fmla="*/ 2685528 h 2685528"/>
              <a:gd name="connsiteX1" fmla="*/ 2144491 w 2144491"/>
              <a:gd name="connsiteY1" fmla="*/ 2019220 h 2685528"/>
              <a:gd name="connsiteX2" fmla="*/ 1096420 w 2144491"/>
              <a:gd name="connsiteY2" fmla="*/ 0 h 2685528"/>
              <a:gd name="connsiteX3" fmla="*/ 0 w 2144491"/>
              <a:gd name="connsiteY3" fmla="*/ 565110 h 2685528"/>
              <a:gd name="connsiteX4" fmla="*/ 1127969 w 2144491"/>
              <a:gd name="connsiteY4" fmla="*/ 2685528 h 2685528"/>
              <a:gd name="connsiteX0" fmla="*/ 1127969 w 2144491"/>
              <a:gd name="connsiteY0" fmla="*/ 2685528 h 2685528"/>
              <a:gd name="connsiteX1" fmla="*/ 2144491 w 2144491"/>
              <a:gd name="connsiteY1" fmla="*/ 2019220 h 2685528"/>
              <a:gd name="connsiteX2" fmla="*/ 1086895 w 2144491"/>
              <a:gd name="connsiteY2" fmla="*/ 0 h 2685528"/>
              <a:gd name="connsiteX3" fmla="*/ 0 w 2144491"/>
              <a:gd name="connsiteY3" fmla="*/ 565110 h 2685528"/>
              <a:gd name="connsiteX4" fmla="*/ 1127969 w 2144491"/>
              <a:gd name="connsiteY4" fmla="*/ 2685528 h 2685528"/>
              <a:gd name="connsiteX0" fmla="*/ 1127969 w 2144491"/>
              <a:gd name="connsiteY0" fmla="*/ 2688703 h 2688703"/>
              <a:gd name="connsiteX1" fmla="*/ 2144491 w 2144491"/>
              <a:gd name="connsiteY1" fmla="*/ 2022395 h 2688703"/>
              <a:gd name="connsiteX2" fmla="*/ 1102770 w 2144491"/>
              <a:gd name="connsiteY2" fmla="*/ 0 h 2688703"/>
              <a:gd name="connsiteX3" fmla="*/ 0 w 2144491"/>
              <a:gd name="connsiteY3" fmla="*/ 568285 h 2688703"/>
              <a:gd name="connsiteX4" fmla="*/ 1127969 w 2144491"/>
              <a:gd name="connsiteY4" fmla="*/ 2688703 h 2688703"/>
              <a:gd name="connsiteX0" fmla="*/ 1140669 w 2144491"/>
              <a:gd name="connsiteY0" fmla="*/ 2672828 h 2672828"/>
              <a:gd name="connsiteX1" fmla="*/ 2144491 w 2144491"/>
              <a:gd name="connsiteY1" fmla="*/ 2022395 h 2672828"/>
              <a:gd name="connsiteX2" fmla="*/ 1102770 w 2144491"/>
              <a:gd name="connsiteY2" fmla="*/ 0 h 2672828"/>
              <a:gd name="connsiteX3" fmla="*/ 0 w 2144491"/>
              <a:gd name="connsiteY3" fmla="*/ 568285 h 2672828"/>
              <a:gd name="connsiteX4" fmla="*/ 1140669 w 2144491"/>
              <a:gd name="connsiteY4" fmla="*/ 2672828 h 2672828"/>
              <a:gd name="connsiteX0" fmla="*/ 1137494 w 2144491"/>
              <a:gd name="connsiteY0" fmla="*/ 2685528 h 2685528"/>
              <a:gd name="connsiteX1" fmla="*/ 2144491 w 2144491"/>
              <a:gd name="connsiteY1" fmla="*/ 2022395 h 2685528"/>
              <a:gd name="connsiteX2" fmla="*/ 1102770 w 2144491"/>
              <a:gd name="connsiteY2" fmla="*/ 0 h 2685528"/>
              <a:gd name="connsiteX3" fmla="*/ 0 w 2144491"/>
              <a:gd name="connsiteY3" fmla="*/ 568285 h 2685528"/>
              <a:gd name="connsiteX4" fmla="*/ 1137494 w 2144491"/>
              <a:gd name="connsiteY4" fmla="*/ 2685528 h 2685528"/>
              <a:gd name="connsiteX0" fmla="*/ 1137494 w 2147666"/>
              <a:gd name="connsiteY0" fmla="*/ 2685528 h 2685528"/>
              <a:gd name="connsiteX1" fmla="*/ 2147666 w 2147666"/>
              <a:gd name="connsiteY1" fmla="*/ 2031920 h 2685528"/>
              <a:gd name="connsiteX2" fmla="*/ 1102770 w 2147666"/>
              <a:gd name="connsiteY2" fmla="*/ 0 h 2685528"/>
              <a:gd name="connsiteX3" fmla="*/ 0 w 2147666"/>
              <a:gd name="connsiteY3" fmla="*/ 568285 h 2685528"/>
              <a:gd name="connsiteX4" fmla="*/ 1137494 w 2147666"/>
              <a:gd name="connsiteY4" fmla="*/ 2685528 h 268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666" h="2685528">
                <a:moveTo>
                  <a:pt x="1137494" y="2685528"/>
                </a:moveTo>
                <a:lnTo>
                  <a:pt x="2147666" y="2031920"/>
                </a:lnTo>
                <a:lnTo>
                  <a:pt x="1102770" y="0"/>
                </a:lnTo>
                <a:lnTo>
                  <a:pt x="0" y="568285"/>
                </a:lnTo>
                <a:lnTo>
                  <a:pt x="1137494" y="2685528"/>
                </a:lnTo>
                <a:close/>
              </a:path>
            </a:pathLst>
          </a:custGeom>
          <a:solidFill>
            <a:srgbClr val="E64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65497D2-E2B5-40FF-82CB-3B75A661ED0E}"/>
              </a:ext>
            </a:extLst>
          </p:cNvPr>
          <p:cNvSpPr/>
          <p:nvPr/>
        </p:nvSpPr>
        <p:spPr>
          <a:xfrm flipH="1">
            <a:off x="2784808" y="1506766"/>
            <a:ext cx="2147666" cy="2685528"/>
          </a:xfrm>
          <a:custGeom>
            <a:avLst/>
            <a:gdLst>
              <a:gd name="connsiteX0" fmla="*/ 1134319 w 2141316"/>
              <a:gd name="connsiteY0" fmla="*/ 2650603 h 2650603"/>
              <a:gd name="connsiteX1" fmla="*/ 2141316 w 2141316"/>
              <a:gd name="connsiteY1" fmla="*/ 2025570 h 2650603"/>
              <a:gd name="connsiteX2" fmla="*/ 1099595 w 2141316"/>
              <a:gd name="connsiteY2" fmla="*/ 0 h 2650603"/>
              <a:gd name="connsiteX3" fmla="*/ 0 w 2141316"/>
              <a:gd name="connsiteY3" fmla="*/ 555585 h 2650603"/>
              <a:gd name="connsiteX4" fmla="*/ 1134319 w 2141316"/>
              <a:gd name="connsiteY4" fmla="*/ 2650603 h 2650603"/>
              <a:gd name="connsiteX0" fmla="*/ 1124794 w 2141316"/>
              <a:gd name="connsiteY0" fmla="*/ 2691878 h 2691878"/>
              <a:gd name="connsiteX1" fmla="*/ 2141316 w 2141316"/>
              <a:gd name="connsiteY1" fmla="*/ 2025570 h 2691878"/>
              <a:gd name="connsiteX2" fmla="*/ 1099595 w 2141316"/>
              <a:gd name="connsiteY2" fmla="*/ 0 h 2691878"/>
              <a:gd name="connsiteX3" fmla="*/ 0 w 2141316"/>
              <a:gd name="connsiteY3" fmla="*/ 555585 h 2691878"/>
              <a:gd name="connsiteX4" fmla="*/ 1124794 w 2141316"/>
              <a:gd name="connsiteY4" fmla="*/ 2691878 h 2691878"/>
              <a:gd name="connsiteX0" fmla="*/ 1127969 w 2144491"/>
              <a:gd name="connsiteY0" fmla="*/ 2691878 h 2691878"/>
              <a:gd name="connsiteX1" fmla="*/ 2144491 w 2144491"/>
              <a:gd name="connsiteY1" fmla="*/ 2025570 h 2691878"/>
              <a:gd name="connsiteX2" fmla="*/ 1102770 w 2144491"/>
              <a:gd name="connsiteY2" fmla="*/ 0 h 2691878"/>
              <a:gd name="connsiteX3" fmla="*/ 0 w 2144491"/>
              <a:gd name="connsiteY3" fmla="*/ 571460 h 2691878"/>
              <a:gd name="connsiteX4" fmla="*/ 1127969 w 2144491"/>
              <a:gd name="connsiteY4" fmla="*/ 2691878 h 2691878"/>
              <a:gd name="connsiteX0" fmla="*/ 1127969 w 2144491"/>
              <a:gd name="connsiteY0" fmla="*/ 2685528 h 2685528"/>
              <a:gd name="connsiteX1" fmla="*/ 2144491 w 2144491"/>
              <a:gd name="connsiteY1" fmla="*/ 2019220 h 2685528"/>
              <a:gd name="connsiteX2" fmla="*/ 1096420 w 2144491"/>
              <a:gd name="connsiteY2" fmla="*/ 0 h 2685528"/>
              <a:gd name="connsiteX3" fmla="*/ 0 w 2144491"/>
              <a:gd name="connsiteY3" fmla="*/ 565110 h 2685528"/>
              <a:gd name="connsiteX4" fmla="*/ 1127969 w 2144491"/>
              <a:gd name="connsiteY4" fmla="*/ 2685528 h 2685528"/>
              <a:gd name="connsiteX0" fmla="*/ 1127969 w 2144491"/>
              <a:gd name="connsiteY0" fmla="*/ 2685528 h 2685528"/>
              <a:gd name="connsiteX1" fmla="*/ 2144491 w 2144491"/>
              <a:gd name="connsiteY1" fmla="*/ 2019220 h 2685528"/>
              <a:gd name="connsiteX2" fmla="*/ 1086895 w 2144491"/>
              <a:gd name="connsiteY2" fmla="*/ 0 h 2685528"/>
              <a:gd name="connsiteX3" fmla="*/ 0 w 2144491"/>
              <a:gd name="connsiteY3" fmla="*/ 565110 h 2685528"/>
              <a:gd name="connsiteX4" fmla="*/ 1127969 w 2144491"/>
              <a:gd name="connsiteY4" fmla="*/ 2685528 h 2685528"/>
              <a:gd name="connsiteX0" fmla="*/ 1127969 w 2144491"/>
              <a:gd name="connsiteY0" fmla="*/ 2688703 h 2688703"/>
              <a:gd name="connsiteX1" fmla="*/ 2144491 w 2144491"/>
              <a:gd name="connsiteY1" fmla="*/ 2022395 h 2688703"/>
              <a:gd name="connsiteX2" fmla="*/ 1102770 w 2144491"/>
              <a:gd name="connsiteY2" fmla="*/ 0 h 2688703"/>
              <a:gd name="connsiteX3" fmla="*/ 0 w 2144491"/>
              <a:gd name="connsiteY3" fmla="*/ 568285 h 2688703"/>
              <a:gd name="connsiteX4" fmla="*/ 1127969 w 2144491"/>
              <a:gd name="connsiteY4" fmla="*/ 2688703 h 2688703"/>
              <a:gd name="connsiteX0" fmla="*/ 1140669 w 2144491"/>
              <a:gd name="connsiteY0" fmla="*/ 2672828 h 2672828"/>
              <a:gd name="connsiteX1" fmla="*/ 2144491 w 2144491"/>
              <a:gd name="connsiteY1" fmla="*/ 2022395 h 2672828"/>
              <a:gd name="connsiteX2" fmla="*/ 1102770 w 2144491"/>
              <a:gd name="connsiteY2" fmla="*/ 0 h 2672828"/>
              <a:gd name="connsiteX3" fmla="*/ 0 w 2144491"/>
              <a:gd name="connsiteY3" fmla="*/ 568285 h 2672828"/>
              <a:gd name="connsiteX4" fmla="*/ 1140669 w 2144491"/>
              <a:gd name="connsiteY4" fmla="*/ 2672828 h 2672828"/>
              <a:gd name="connsiteX0" fmla="*/ 1137494 w 2144491"/>
              <a:gd name="connsiteY0" fmla="*/ 2685528 h 2685528"/>
              <a:gd name="connsiteX1" fmla="*/ 2144491 w 2144491"/>
              <a:gd name="connsiteY1" fmla="*/ 2022395 h 2685528"/>
              <a:gd name="connsiteX2" fmla="*/ 1102770 w 2144491"/>
              <a:gd name="connsiteY2" fmla="*/ 0 h 2685528"/>
              <a:gd name="connsiteX3" fmla="*/ 0 w 2144491"/>
              <a:gd name="connsiteY3" fmla="*/ 568285 h 2685528"/>
              <a:gd name="connsiteX4" fmla="*/ 1137494 w 2144491"/>
              <a:gd name="connsiteY4" fmla="*/ 2685528 h 2685528"/>
              <a:gd name="connsiteX0" fmla="*/ 1137494 w 2147666"/>
              <a:gd name="connsiteY0" fmla="*/ 2685528 h 2685528"/>
              <a:gd name="connsiteX1" fmla="*/ 2147666 w 2147666"/>
              <a:gd name="connsiteY1" fmla="*/ 2031920 h 2685528"/>
              <a:gd name="connsiteX2" fmla="*/ 1102770 w 2147666"/>
              <a:gd name="connsiteY2" fmla="*/ 0 h 2685528"/>
              <a:gd name="connsiteX3" fmla="*/ 0 w 2147666"/>
              <a:gd name="connsiteY3" fmla="*/ 568285 h 2685528"/>
              <a:gd name="connsiteX4" fmla="*/ 1137494 w 2147666"/>
              <a:gd name="connsiteY4" fmla="*/ 2685528 h 268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666" h="2685528">
                <a:moveTo>
                  <a:pt x="1137494" y="2685528"/>
                </a:moveTo>
                <a:lnTo>
                  <a:pt x="2147666" y="2031920"/>
                </a:lnTo>
                <a:lnTo>
                  <a:pt x="1102770" y="0"/>
                </a:lnTo>
                <a:lnTo>
                  <a:pt x="0" y="568285"/>
                </a:lnTo>
                <a:lnTo>
                  <a:pt x="1137494" y="2685528"/>
                </a:lnTo>
                <a:close/>
              </a:path>
            </a:pathLst>
          </a:custGeom>
          <a:solidFill>
            <a:srgbClr val="FFA2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A8EE2645-AB76-D319-A2A5-A2C47A789D7C}"/>
              </a:ext>
            </a:extLst>
          </p:cNvPr>
          <p:cNvSpPr/>
          <p:nvPr/>
        </p:nvSpPr>
        <p:spPr>
          <a:xfrm rot="10800000">
            <a:off x="3800280" y="4192293"/>
            <a:ext cx="2266585" cy="1192292"/>
          </a:xfrm>
          <a:prstGeom prst="trapezoid">
            <a:avLst>
              <a:gd name="adj" fmla="val 1517"/>
            </a:avLst>
          </a:prstGeom>
          <a:solidFill>
            <a:srgbClr val="C304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6AB4DE5-3B43-341F-740A-01B664882D45}"/>
              </a:ext>
            </a:extLst>
          </p:cNvPr>
          <p:cNvSpPr/>
          <p:nvPr/>
        </p:nvSpPr>
        <p:spPr>
          <a:xfrm rot="3649604" flipH="1">
            <a:off x="2506053" y="4046965"/>
            <a:ext cx="2086400" cy="560236"/>
          </a:xfrm>
          <a:prstGeom prst="triangle">
            <a:avLst/>
          </a:prstGeom>
          <a:solidFill>
            <a:srgbClr val="B44A1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B64C016-E8E3-2E65-CBF1-C69BEFD3D9E5}"/>
              </a:ext>
            </a:extLst>
          </p:cNvPr>
          <p:cNvSpPr/>
          <p:nvPr/>
        </p:nvSpPr>
        <p:spPr>
          <a:xfrm rot="10800000">
            <a:off x="3844185" y="1509943"/>
            <a:ext cx="2176040" cy="567159"/>
          </a:xfrm>
          <a:prstGeom prst="triangle">
            <a:avLst/>
          </a:prstGeom>
          <a:solidFill>
            <a:srgbClr val="D463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6AD0B5C-4C1A-87B2-BCC1-4B89C07D618C}"/>
              </a:ext>
            </a:extLst>
          </p:cNvPr>
          <p:cNvSpPr/>
          <p:nvPr/>
        </p:nvSpPr>
        <p:spPr>
          <a:xfrm rot="17950396">
            <a:off x="5273343" y="4042603"/>
            <a:ext cx="2086400" cy="560236"/>
          </a:xfrm>
          <a:prstGeom prst="triangle">
            <a:avLst/>
          </a:prstGeom>
          <a:solidFill>
            <a:srgbClr val="971C0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Hrubiak, Ross</dc:creator>
  <cp:lastModifiedBy>Hrubiak, Ross</cp:lastModifiedBy>
  <cp:revision>3</cp:revision>
  <dcterms:created xsi:type="dcterms:W3CDTF">2024-09-14T23:45:12Z</dcterms:created>
  <dcterms:modified xsi:type="dcterms:W3CDTF">2024-09-15T00:25:01Z</dcterms:modified>
</cp:coreProperties>
</file>