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4" r:id="rId6"/>
    <p:sldId id="272" r:id="rId7"/>
    <p:sldId id="273" r:id="rId8"/>
    <p:sldId id="266" r:id="rId9"/>
    <p:sldId id="2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611"/>
    <a:srgbClr val="ED7C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0E27-243E-49C6-9493-95F130091352}" type="datetimeFigureOut">
              <a:rPr lang="en-IN" smtClean="0"/>
              <a:t>18-05-2021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7C2DD-6B64-4EF5-B34D-ADFC8086606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3958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0E27-243E-49C6-9493-95F130091352}" type="datetimeFigureOut">
              <a:rPr lang="en-IN" smtClean="0"/>
              <a:t>18-05-2021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7C2DD-6B64-4EF5-B34D-ADFC8086606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7886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0E27-243E-49C6-9493-95F130091352}" type="datetimeFigureOut">
              <a:rPr lang="en-IN" smtClean="0"/>
              <a:t>18-05-2021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7C2DD-6B64-4EF5-B34D-ADFC8086606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3210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0E27-243E-49C6-9493-95F130091352}" type="datetimeFigureOut">
              <a:rPr lang="en-IN" smtClean="0"/>
              <a:t>18-05-2021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7C2DD-6B64-4EF5-B34D-ADFC8086606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589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0E27-243E-49C6-9493-95F130091352}" type="datetimeFigureOut">
              <a:rPr lang="en-IN" smtClean="0"/>
              <a:t>18-05-2021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7C2DD-6B64-4EF5-B34D-ADFC8086606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089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0E27-243E-49C6-9493-95F130091352}" type="datetimeFigureOut">
              <a:rPr lang="en-IN" smtClean="0"/>
              <a:t>18-05-2021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7C2DD-6B64-4EF5-B34D-ADFC8086606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9407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0E27-243E-49C6-9493-95F130091352}" type="datetimeFigureOut">
              <a:rPr lang="en-IN" smtClean="0"/>
              <a:t>18-05-2021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7C2DD-6B64-4EF5-B34D-ADFC8086606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918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0E27-243E-49C6-9493-95F130091352}" type="datetimeFigureOut">
              <a:rPr lang="en-IN" smtClean="0"/>
              <a:t>18-05-2021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7C2DD-6B64-4EF5-B34D-ADFC8086606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5243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0E27-243E-49C6-9493-95F130091352}" type="datetimeFigureOut">
              <a:rPr lang="en-IN" smtClean="0"/>
              <a:t>18-05-2021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7C2DD-6B64-4EF5-B34D-ADFC8086606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7015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0E27-243E-49C6-9493-95F130091352}" type="datetimeFigureOut">
              <a:rPr lang="en-IN" smtClean="0"/>
              <a:t>18-05-2021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7C2DD-6B64-4EF5-B34D-ADFC8086606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489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0E27-243E-49C6-9493-95F130091352}" type="datetimeFigureOut">
              <a:rPr lang="en-IN" smtClean="0"/>
              <a:t>18-05-2021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7C2DD-6B64-4EF5-B34D-ADFC8086606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2295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20E27-243E-49C6-9493-95F130091352}" type="datetimeFigureOut">
              <a:rPr lang="en-IN" smtClean="0"/>
              <a:t>18-05-2021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7C2DD-6B64-4EF5-B34D-ADFC8086606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65059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olicybazaar.com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728663" y="638175"/>
            <a:ext cx="10663238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28663" y="6200775"/>
            <a:ext cx="10682289" cy="2857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28663" y="623889"/>
            <a:ext cx="14287" cy="560546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372850" y="638175"/>
            <a:ext cx="38102" cy="561974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276850" y="457030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JINNA HRUDAYA</a:t>
            </a:r>
          </a:p>
          <a:p>
            <a:pPr algn="just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ABHAY MISHRA    </a:t>
            </a:r>
            <a:r>
              <a:rPr lang="en-US" sz="1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</a:p>
          <a:p>
            <a:pPr algn="just"/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VENKAT KOUSHIK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</a:p>
          <a:p>
            <a:pPr algn="just"/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MANASA KYAMA</a:t>
            </a:r>
          </a:p>
          <a:p>
            <a:pPr algn="just"/>
            <a:r>
              <a:rPr lang="en-I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GUNDU NARAYANA HARSHA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321594" y="1877781"/>
            <a:ext cx="945832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>
              <a:latin typeface="Agency FB" panose="020B0503020202020204" pitchFamily="34" charset="0"/>
              <a:ea typeface="Cambria" panose="02040503050406030204" pitchFamily="18" charset="0"/>
            </a:endParaRPr>
          </a:p>
          <a:p>
            <a:pPr algn="ctr"/>
            <a:r>
              <a:rPr lang="en-US" sz="4000" b="1" dirty="0">
                <a:ea typeface="Cambria" panose="02040503050406030204" pitchFamily="18" charset="0"/>
              </a:rPr>
              <a:t>Find travel insurance plan for students</a:t>
            </a:r>
            <a:endParaRPr lang="en-US" sz="4000" b="1" dirty="0">
              <a:ea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50028" y="3448049"/>
            <a:ext cx="34562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HACKATHON IDEAS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033710" y="1290923"/>
            <a:ext cx="3333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INTQEA21QE019</a:t>
            </a:r>
            <a:endParaRPr 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32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728663" y="6200775"/>
            <a:ext cx="10682289" cy="28574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28663" y="623889"/>
            <a:ext cx="14287" cy="560546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372850" y="638175"/>
            <a:ext cx="38102" cy="5619748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V="1">
            <a:off x="728663" y="623889"/>
            <a:ext cx="4452937" cy="14286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6772275" y="623889"/>
            <a:ext cx="4600575" cy="14286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38650" y="484286"/>
            <a:ext cx="3076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IN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47750" y="1171575"/>
            <a:ext cx="9448800" cy="3023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ts val="300"/>
              </a:spcBef>
              <a:spcAft>
                <a:spcPts val="300"/>
              </a:spcAft>
              <a:buSzPct val="85000"/>
              <a:buFont typeface="Arial" pitchFamily="34" charset="0"/>
              <a:buChar char="•"/>
              <a:defRPr/>
            </a:pPr>
            <a:r>
              <a:rPr lang="en-IN" altLang="zh-TW" sz="2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342900" lvl="0" indent="-342900">
              <a:spcBef>
                <a:spcPts val="300"/>
              </a:spcBef>
              <a:spcAft>
                <a:spcPts val="300"/>
              </a:spcAft>
              <a:buSzPct val="85000"/>
              <a:buFont typeface="Arial" pitchFamily="34" charset="0"/>
              <a:buChar char="•"/>
              <a:defRPr/>
            </a:pPr>
            <a:r>
              <a:rPr lang="en-IN" altLang="zh-TW" sz="2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Detailed description</a:t>
            </a:r>
          </a:p>
          <a:p>
            <a:pPr marL="342900" lvl="0" indent="-342900">
              <a:spcBef>
                <a:spcPts val="300"/>
              </a:spcBef>
              <a:spcAft>
                <a:spcPts val="300"/>
              </a:spcAft>
              <a:buSzPct val="85000"/>
              <a:buFont typeface="Arial" pitchFamily="34" charset="0"/>
              <a:buChar char="•"/>
              <a:defRPr/>
            </a:pPr>
            <a:r>
              <a:rPr lang="en-US" altLang="zh-TW" sz="2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Travel Insurance</a:t>
            </a:r>
          </a:p>
          <a:p>
            <a:pPr marL="342900" lvl="0" indent="-342900">
              <a:spcBef>
                <a:spcPts val="300"/>
              </a:spcBef>
              <a:spcAft>
                <a:spcPts val="300"/>
              </a:spcAft>
              <a:buSzPct val="85000"/>
              <a:buFont typeface="Arial" pitchFamily="34" charset="0"/>
              <a:buChar char="•"/>
              <a:defRPr/>
            </a:pPr>
            <a:r>
              <a:rPr lang="en-US" altLang="zh-TW" sz="2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Car Insurance</a:t>
            </a:r>
          </a:p>
          <a:p>
            <a:pPr marL="342900" lvl="0" indent="-342900">
              <a:spcBef>
                <a:spcPts val="300"/>
              </a:spcBef>
              <a:spcAft>
                <a:spcPts val="300"/>
              </a:spcAft>
              <a:buSzPct val="85000"/>
              <a:buFont typeface="Arial" pitchFamily="34" charset="0"/>
              <a:buChar char="•"/>
              <a:defRPr/>
            </a:pPr>
            <a:r>
              <a:rPr lang="en-US" altLang="zh-TW" sz="2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Health Insurance</a:t>
            </a:r>
            <a:endParaRPr lang="en-US" altLang="zh-TW" sz="2000" b="1" dirty="0">
              <a:solidFill>
                <a:schemeClr val="bg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300"/>
              </a:spcBef>
              <a:spcAft>
                <a:spcPts val="300"/>
              </a:spcAft>
              <a:buSzPct val="85000"/>
              <a:buFont typeface="Arial" pitchFamily="34" charset="0"/>
              <a:buChar char="•"/>
              <a:defRPr/>
            </a:pPr>
            <a:r>
              <a:rPr lang="en-US" altLang="zh-TW" sz="2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Results</a:t>
            </a:r>
            <a:endParaRPr lang="en-US" altLang="zh-TW" sz="2000" b="1" dirty="0">
              <a:solidFill>
                <a:schemeClr val="bg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300"/>
              </a:spcBef>
              <a:spcAft>
                <a:spcPts val="300"/>
              </a:spcAft>
              <a:buSzPct val="85000"/>
              <a:buFont typeface="Arial" pitchFamily="34" charset="0"/>
              <a:buChar char="•"/>
              <a:defRPr/>
            </a:pPr>
            <a:r>
              <a:rPr lang="en-US" altLang="zh-TW" sz="2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Conclusion</a:t>
            </a:r>
            <a:endParaRPr lang="en-US" altLang="zh-TW" sz="2000" b="1" dirty="0">
              <a:solidFill>
                <a:schemeClr val="bg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8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728663" y="6200775"/>
            <a:ext cx="10682289" cy="28574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28663" y="623889"/>
            <a:ext cx="14287" cy="560546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372850" y="638175"/>
            <a:ext cx="38102" cy="5619748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V="1">
            <a:off x="728663" y="609603"/>
            <a:ext cx="4191067" cy="28572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7158642" y="609603"/>
            <a:ext cx="4214208" cy="28572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41043" y="484286"/>
            <a:ext cx="3076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28687" y="931666"/>
            <a:ext cx="1030128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 lowest international  travel insurance plan with amount and insurance provider company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 2 student people (Age 22,21)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European country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(Suggested Site: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policybazaar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however you are free to use any other legitimate site)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35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728663" y="6200775"/>
            <a:ext cx="10682289" cy="28574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28663" y="623889"/>
            <a:ext cx="14287" cy="560546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372850" y="638175"/>
            <a:ext cx="38102" cy="5619748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V="1">
            <a:off x="728663" y="623889"/>
            <a:ext cx="4088036" cy="14286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7225048" y="623889"/>
            <a:ext cx="4147803" cy="14286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57700" y="484286"/>
            <a:ext cx="3076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DETAILED DESCRIPTION</a:t>
            </a:r>
            <a:endParaRPr lang="en-IN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95349" y="902882"/>
            <a:ext cx="1035367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algn="just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travel insurance plan for students, for 2 people (Age 22 &amp; 21) &amp; any European country, fill further dummy details &amp; display three lowest international  travel insurance plan with amount and insurance provider company</a:t>
            </a:r>
          </a:p>
          <a:p>
            <a:pPr marL="342900" lvl="1" indent="-342900" algn="just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Get a Car Insurance quote, proceed without  car number, keep filling details, give invalid email or phone number &amp; capture the error message</a:t>
            </a:r>
          </a:p>
          <a:p>
            <a:pPr marL="342900" lvl="1" indent="-342900" algn="just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 Retrieve all Health Insurance menu items and store in a List; Display the same</a:t>
            </a:r>
          </a:p>
          <a:p>
            <a:pPr marL="0" lvl="1" algn="just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(Suggested Site: policybazaar.com however you are free to use any other legitimate site)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03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728663" y="6200775"/>
            <a:ext cx="10682289" cy="28574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28663" y="623889"/>
            <a:ext cx="14287" cy="560546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372850" y="638175"/>
            <a:ext cx="38102" cy="5619748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V="1">
            <a:off x="728663" y="623889"/>
            <a:ext cx="4616069" cy="14286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6413679" y="623889"/>
            <a:ext cx="4959172" cy="14286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38650" y="376565"/>
            <a:ext cx="3076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TRAVEL</a:t>
            </a:r>
          </a:p>
          <a:p>
            <a:pPr algn="ctr"/>
            <a:r>
              <a:rPr lang="en-IN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INSURANCE</a:t>
            </a:r>
            <a:endParaRPr lang="en-IN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78039" y="1403797"/>
            <a:ext cx="9362941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Open </a:t>
            </a:r>
            <a:r>
              <a:rPr lang="en-US" dirty="0">
                <a:solidFill>
                  <a:schemeClr val="bg1"/>
                </a:solidFill>
              </a:rPr>
              <a:t>Url: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www.policybazaar.com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Click the travel insurance icon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Enter the necessary details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Click on add travelers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Enter the mobile number and click on proceed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Click the student check box and enter the details as per the instruction in the description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Sort the price as low to high and display the top 3 insurance providers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46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728663" y="6200775"/>
            <a:ext cx="10682289" cy="28574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28663" y="623889"/>
            <a:ext cx="14287" cy="560546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372850" y="638175"/>
            <a:ext cx="38102" cy="5619748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V="1">
            <a:off x="728663" y="623889"/>
            <a:ext cx="4452937" cy="14286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6772275" y="623889"/>
            <a:ext cx="4600575" cy="14286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38650" y="376565"/>
            <a:ext cx="3076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 </a:t>
            </a:r>
          </a:p>
          <a:p>
            <a:pPr algn="ctr"/>
            <a:r>
              <a:rPr lang="en-IN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INSURANCE</a:t>
            </a:r>
            <a:endParaRPr lang="en-IN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83595" y="121300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Click the Car Insurance icon.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 Continue without car number.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  Enter the car details.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  Enter the name, invalid email-id or phone number.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Get a screenshot of error message. </a:t>
            </a:r>
          </a:p>
        </p:txBody>
      </p:sp>
    </p:spTree>
    <p:extLst>
      <p:ext uri="{BB962C8B-B14F-4D97-AF65-F5344CB8AC3E}">
        <p14:creationId xmlns:p14="http://schemas.microsoft.com/office/powerpoint/2010/main" val="73097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728663" y="6200775"/>
            <a:ext cx="10682289" cy="28574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28663" y="623889"/>
            <a:ext cx="14287" cy="560546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372850" y="638175"/>
            <a:ext cx="38102" cy="5619748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V="1">
            <a:off x="728663" y="623889"/>
            <a:ext cx="4452937" cy="14286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6772275" y="623889"/>
            <a:ext cx="4600575" cy="14286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38650" y="376565"/>
            <a:ext cx="3076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HEALTH </a:t>
            </a:r>
          </a:p>
          <a:p>
            <a:pPr algn="ctr"/>
            <a:r>
              <a:rPr lang="en-IN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INSURANCE</a:t>
            </a:r>
            <a:endParaRPr lang="en-IN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96474" y="1164293"/>
            <a:ext cx="6096000" cy="88036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Click the insurance products.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2.   Then just display the list of health insurance.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76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728663" y="6200775"/>
            <a:ext cx="10682289" cy="28574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28663" y="623889"/>
            <a:ext cx="14287" cy="560546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372850" y="638175"/>
            <a:ext cx="38102" cy="5619748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V="1">
            <a:off x="728663" y="623889"/>
            <a:ext cx="4452937" cy="14286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6772275" y="623889"/>
            <a:ext cx="4600575" cy="14286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38650" y="376565"/>
            <a:ext cx="3076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sz="14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94002" y="1813374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solidFill>
                  <a:schemeClr val="bg1"/>
                </a:solidFill>
              </a:rPr>
              <a:t>__</a:t>
            </a:r>
            <a:endParaRPr lang="en-IN" sz="20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764" y="1024474"/>
            <a:ext cx="8181975" cy="3057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38647" y="4224270"/>
            <a:ext cx="9427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-  We have successfully displayed the output in the console.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86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728663" y="6200775"/>
            <a:ext cx="10682289" cy="28574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28663" y="623889"/>
            <a:ext cx="14287" cy="560546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372850" y="638175"/>
            <a:ext cx="38102" cy="5619748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V="1">
            <a:off x="728663" y="623889"/>
            <a:ext cx="6174413" cy="14286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6772275" y="623889"/>
            <a:ext cx="4600575" cy="14286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894401" y="1821680"/>
            <a:ext cx="8067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i="1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YOU!!</a:t>
            </a:r>
            <a:endParaRPr lang="en-IN" sz="4800" b="1" i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16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688</TotalTime>
  <Words>317</Words>
  <Application>Microsoft Office PowerPoint</Application>
  <PresentationFormat>Custom</PresentationFormat>
  <Paragraphs>51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RITHIKA RAO</dc:creator>
  <cp:lastModifiedBy>Windows User</cp:lastModifiedBy>
  <cp:revision>31</cp:revision>
  <dcterms:created xsi:type="dcterms:W3CDTF">2021-04-27T10:21:11Z</dcterms:created>
  <dcterms:modified xsi:type="dcterms:W3CDTF">2021-05-18T11:55:51Z</dcterms:modified>
</cp:coreProperties>
</file>