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0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5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2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7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79C5D-2A6F-F04D-97DA-BEF2467B64E4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1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icybazaar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Find Travel insurance plan for students</a:t>
            </a:r>
            <a:endParaRPr lang="en-US" dirty="0">
              <a:latin typeface="Candara Light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 Map </a:t>
            </a:r>
            <a:r>
              <a:rPr lang="en-US" sz="3600" b="1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Orbs</a:t>
            </a:r>
            <a:endParaRPr lang="en-US" sz="3600" b="1" dirty="0">
              <a:latin typeface="Candara Light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6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14568" r="1153" b="5463"/>
          <a:stretch/>
        </p:blipFill>
        <p:spPr>
          <a:xfrm>
            <a:off x="0" y="141668"/>
            <a:ext cx="12192000" cy="60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3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5476" y="2318197"/>
            <a:ext cx="5692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andara Light" panose="020E0502030303020204" pitchFamily="34" charset="0"/>
              </a:rPr>
              <a:t>  Thank you!</a:t>
            </a:r>
            <a:endParaRPr lang="en-US" sz="54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Team members</a:t>
            </a:r>
            <a:endParaRPr lang="en-US" dirty="0">
              <a:latin typeface="Candara Light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555" y="2202287"/>
            <a:ext cx="70447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ndara Light" panose="020E0502030303020204" pitchFamily="34" charset="0"/>
                <a:cs typeface="Times New Roman" panose="02020603050405020304" pitchFamily="18" charset="0"/>
              </a:rPr>
              <a:t>1.Sai </a:t>
            </a:r>
            <a:r>
              <a:rPr lang="en-US" sz="2800" dirty="0" err="1">
                <a:latin typeface="Candara Light" panose="020E0502030303020204" pitchFamily="34" charset="0"/>
                <a:cs typeface="Times New Roman" panose="02020603050405020304" pitchFamily="18" charset="0"/>
              </a:rPr>
              <a:t>Srujana</a:t>
            </a:r>
            <a:r>
              <a:rPr lang="en-US" sz="2800" dirty="0">
                <a:latin typeface="Candara Light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ndara Light" panose="020E0502030303020204" pitchFamily="34" charset="0"/>
                <a:cs typeface="Times New Roman" panose="02020603050405020304" pitchFamily="18" charset="0"/>
              </a:rPr>
              <a:t>Ravipati</a:t>
            </a:r>
            <a:r>
              <a:rPr lang="en-US" sz="2800" dirty="0">
                <a:latin typeface="Candara Light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 (911639 )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2.Wadgave </a:t>
            </a:r>
            <a:r>
              <a:rPr lang="en-US" sz="2800" dirty="0" err="1">
                <a:latin typeface="Candara Light" panose="020E0502030303020204" pitchFamily="34" charset="0"/>
                <a:cs typeface="Times New Roman" panose="02020603050405020304" pitchFamily="18" charset="0"/>
              </a:rPr>
              <a:t>Sangmesh</a:t>
            </a:r>
            <a:r>
              <a:rPr lang="en-US" sz="2800" dirty="0">
                <a:latin typeface="Candara Light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 (911358)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3.Ranabothu </a:t>
            </a:r>
            <a:r>
              <a:rPr lang="en-US" sz="2800" dirty="0" err="1">
                <a:latin typeface="Candara Light" panose="020E0502030303020204" pitchFamily="34" charset="0"/>
                <a:cs typeface="Times New Roman" panose="02020603050405020304" pitchFamily="18" charset="0"/>
              </a:rPr>
              <a:t>Varshitha</a:t>
            </a:r>
            <a:r>
              <a:rPr lang="en-US" sz="2800" dirty="0">
                <a:latin typeface="Candara Light" panose="020E0502030303020204" pitchFamily="34" charset="0"/>
                <a:cs typeface="Times New Roman" panose="02020603050405020304" pitchFamily="18" charset="0"/>
              </a:rPr>
              <a:t> Reddy </a:t>
            </a:r>
            <a:r>
              <a:rPr lang="en-US" sz="2800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(911079)</a:t>
            </a:r>
            <a:endParaRPr lang="en-US" sz="2800" dirty="0" smtClean="0">
              <a:latin typeface="Candara Light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4.Dereddy </a:t>
            </a:r>
            <a:r>
              <a:rPr lang="en-US" sz="2800" dirty="0" err="1">
                <a:latin typeface="Candara Light" panose="020E0502030303020204" pitchFamily="34" charset="0"/>
                <a:cs typeface="Times New Roman" panose="02020603050405020304" pitchFamily="18" charset="0"/>
              </a:rPr>
              <a:t>Nikhitha</a:t>
            </a:r>
            <a:r>
              <a:rPr lang="en-US" sz="2800" dirty="0">
                <a:latin typeface="Candara Light" panose="020E0502030303020204" pitchFamily="34" charset="0"/>
                <a:cs typeface="Times New Roman" panose="02020603050405020304" pitchFamily="18" charset="0"/>
              </a:rPr>
              <a:t> Reddy </a:t>
            </a:r>
            <a:r>
              <a:rPr lang="en-US" sz="2800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 (911637 )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5.Shiva </a:t>
            </a:r>
            <a:r>
              <a:rPr lang="en-US" sz="2800" dirty="0" smtClean="0">
                <a:latin typeface="Candara Light" panose="020E0502030303020204" pitchFamily="34" charset="0"/>
                <a:cs typeface="Times New Roman" panose="02020603050405020304" pitchFamily="18" charset="0"/>
              </a:rPr>
              <a:t>Sharma (911593)</a:t>
            </a:r>
            <a:endParaRPr lang="en-US" sz="2800" dirty="0">
              <a:latin typeface="Candara Light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8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</a:t>
            </a:r>
            <a:r>
              <a:rPr lang="en-US" dirty="0" smtClean="0">
                <a:latin typeface="Candara Light" panose="020E0502030303020204" pitchFamily="34" charset="0"/>
              </a:rPr>
              <a:t>escription</a:t>
            </a:r>
            <a:endParaRPr lang="en-US" dirty="0">
              <a:latin typeface="Candara Light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9251" y="2150772"/>
            <a:ext cx="99064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Find </a:t>
            </a:r>
            <a:r>
              <a:rPr lang="en-US" sz="2000" dirty="0">
                <a:latin typeface="Candara Light" panose="020E0502030303020204" pitchFamily="34" charset="0"/>
              </a:rPr>
              <a:t>travel insurance plan for students, for 2 people (Age 22 &amp; 21) &amp; any European country, fill further dummy details &amp; display three lowest international travel insurance plan with amount and insurance provider company</a:t>
            </a:r>
            <a:r>
              <a:rPr lang="en-US" sz="2000" dirty="0" smtClean="0">
                <a:latin typeface="Candara Light" panose="020E0502030303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Get </a:t>
            </a:r>
            <a:r>
              <a:rPr lang="en-US" sz="2000" dirty="0">
                <a:latin typeface="Candara Light" panose="020E0502030303020204" pitchFamily="34" charset="0"/>
              </a:rPr>
              <a:t>a Car insurance quote, proceed without car number, keep filling details, give invalid email or phone number &amp; capture the error message. </a:t>
            </a:r>
            <a:endParaRPr lang="en-US" sz="2000" dirty="0" smtClean="0">
              <a:latin typeface="Candara Light" panose="020E0502030303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2000" dirty="0" smtClean="0">
                <a:latin typeface="Candara Light" panose="020E0502030303020204" pitchFamily="34" charset="0"/>
              </a:rPr>
              <a:t>Retrieve </a:t>
            </a:r>
            <a:r>
              <a:rPr lang="en-US" sz="2000" dirty="0">
                <a:latin typeface="Candara Light" panose="020E0502030303020204" pitchFamily="34" charset="0"/>
              </a:rPr>
              <a:t>all Health insurance menu items and store in a List; Display the same. </a:t>
            </a:r>
            <a:endParaRPr lang="en-US" sz="2000" dirty="0" smtClean="0"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 Light" panose="020E0502030303020204" pitchFamily="34" charset="0"/>
              </a:rPr>
              <a:t>(Suggested site: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 Light" panose="020E0502030303020204" pitchFamily="34" charset="0"/>
              </a:rPr>
              <a:t>policybazaar.com however you are free to use any other legitimate site)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 Light" panose="020E0502030303020204" pitchFamily="34" charset="0"/>
              </a:rPr>
              <a:t>Key </a:t>
            </a:r>
            <a:r>
              <a:rPr lang="en-US" dirty="0">
                <a:latin typeface="Candara Light" panose="020E0502030303020204" pitchFamily="34" charset="0"/>
              </a:rPr>
              <a:t>A</a:t>
            </a:r>
            <a:r>
              <a:rPr lang="en-US" dirty="0" smtClean="0">
                <a:latin typeface="Candara Light" panose="020E0502030303020204" pitchFamily="34" charset="0"/>
              </a:rPr>
              <a:t>utomation scope:</a:t>
            </a:r>
            <a:endParaRPr lang="en-US" dirty="0">
              <a:latin typeface="Candara Light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704" y="2150772"/>
            <a:ext cx="999400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andara Light" panose="020E0502030303020204" pitchFamily="34" charset="0"/>
              </a:rPr>
              <a:t>1.Handling alerts, search </a:t>
            </a:r>
            <a:r>
              <a:rPr lang="en-US" sz="2000" dirty="0">
                <a:latin typeface="Candara Light" panose="020E0502030303020204" pitchFamily="34" charset="0"/>
              </a:rPr>
              <a:t>option </a:t>
            </a:r>
            <a:endParaRPr lang="en-US" sz="2000" dirty="0" smtClean="0"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ndara Light" panose="020E0502030303020204" pitchFamily="34" charset="0"/>
              </a:rPr>
              <a:t>2.Validation </a:t>
            </a:r>
            <a:r>
              <a:rPr lang="en-US" sz="2000" dirty="0">
                <a:latin typeface="Candara Light" panose="020E0502030303020204" pitchFamily="34" charset="0"/>
              </a:rPr>
              <a:t>of date </a:t>
            </a:r>
            <a:r>
              <a:rPr lang="en-US" sz="2000" dirty="0" smtClean="0">
                <a:latin typeface="Candara Light" panose="020E0502030303020204" pitchFamily="34" charset="0"/>
              </a:rPr>
              <a:t>controls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ndara Light" panose="020E0502030303020204" pitchFamily="34" charset="0"/>
              </a:rPr>
              <a:t> 3.Filling </a:t>
            </a:r>
            <a:r>
              <a:rPr lang="en-US" sz="2000" dirty="0">
                <a:latin typeface="Candara Light" panose="020E0502030303020204" pitchFamily="34" charset="0"/>
              </a:rPr>
              <a:t>simple form, Capture warning message </a:t>
            </a:r>
            <a:endParaRPr lang="en-US" sz="2000" dirty="0" smtClean="0"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ndara Light" panose="020E0502030303020204" pitchFamily="34" charset="0"/>
              </a:rPr>
              <a:t>4.Extract </a:t>
            </a:r>
            <a:r>
              <a:rPr lang="en-US" sz="2000" dirty="0">
                <a:latin typeface="Candara Light" panose="020E0502030303020204" pitchFamily="34" charset="0"/>
              </a:rPr>
              <a:t>menu items &amp; store in </a:t>
            </a:r>
            <a:r>
              <a:rPr lang="en-US" sz="2000" dirty="0" smtClean="0">
                <a:latin typeface="Candara Light" panose="020E0502030303020204" pitchFamily="34" charset="0"/>
              </a:rPr>
              <a:t>collections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ndara Light" panose="020E0502030303020204" pitchFamily="34" charset="0"/>
              </a:rPr>
              <a:t>5. </a:t>
            </a:r>
            <a:r>
              <a:rPr lang="en-US" sz="2000" dirty="0">
                <a:latin typeface="Candara Light" panose="020E0502030303020204" pitchFamily="34" charset="0"/>
              </a:rPr>
              <a:t>Navigating back to home page</a:t>
            </a:r>
          </a:p>
        </p:txBody>
      </p:sp>
    </p:spTree>
    <p:extLst>
      <p:ext uri="{BB962C8B-B14F-4D97-AF65-F5344CB8AC3E}">
        <p14:creationId xmlns:p14="http://schemas.microsoft.com/office/powerpoint/2010/main" val="30762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 Light" panose="020E0502030303020204" pitchFamily="34" charset="0"/>
              </a:rPr>
              <a:t>Travel insurance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6524" y="2060620"/>
            <a:ext cx="99553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Open Url: </a:t>
            </a:r>
            <a:r>
              <a:rPr lang="en-US" sz="2000" dirty="0" smtClean="0">
                <a:latin typeface="Candara Light" panose="020E0502030303020204" pitchFamily="34" charset="0"/>
                <a:hlinkClick r:id="rId2"/>
              </a:rPr>
              <a:t>www.policybazaar.com</a:t>
            </a:r>
            <a:endParaRPr lang="en-US" sz="2000" dirty="0" smtClean="0">
              <a:latin typeface="Candara Light" panose="020E0502030303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Click the travel insurance icon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Enter the necessary details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Click on add travelers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Enter the mobile number and click on proceed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Click the student check box and enter the details as per the instruction in the description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Sort the price as low to high and display the top 3 insurance providers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5" r="1024" b="5592"/>
          <a:stretch/>
        </p:blipFill>
        <p:spPr>
          <a:xfrm>
            <a:off x="321972" y="286603"/>
            <a:ext cx="11629621" cy="60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4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 Light" panose="020E0502030303020204" pitchFamily="34" charset="0"/>
              </a:rPr>
              <a:t>Car Insurance</a:t>
            </a:r>
            <a:endParaRPr lang="en-US" dirty="0">
              <a:latin typeface="Candara Light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2060620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Click </a:t>
            </a:r>
            <a:r>
              <a:rPr lang="en-US" sz="2000" dirty="0">
                <a:latin typeface="Candara Light" panose="020E0502030303020204" pitchFamily="34" charset="0"/>
              </a:rPr>
              <a:t>the Car Insurance icon. </a:t>
            </a:r>
            <a:endParaRPr lang="en-US" sz="2000" dirty="0" smtClean="0">
              <a:latin typeface="Candara Light" panose="020E0502030303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 </a:t>
            </a:r>
            <a:r>
              <a:rPr lang="en-US" sz="2000" dirty="0">
                <a:latin typeface="Candara Light" panose="020E0502030303020204" pitchFamily="34" charset="0"/>
              </a:rPr>
              <a:t>Continue without car number</a:t>
            </a:r>
            <a:r>
              <a:rPr lang="en-US" sz="2000" dirty="0" smtClean="0">
                <a:latin typeface="Candara Light" panose="020E0502030303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  </a:t>
            </a:r>
            <a:r>
              <a:rPr lang="en-US" sz="2000" dirty="0">
                <a:latin typeface="Candara Light" panose="020E0502030303020204" pitchFamily="34" charset="0"/>
              </a:rPr>
              <a:t>Enter the car details</a:t>
            </a:r>
            <a:r>
              <a:rPr lang="en-US" sz="2000" dirty="0" smtClean="0">
                <a:latin typeface="Candara Light" panose="020E0502030303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  </a:t>
            </a:r>
            <a:r>
              <a:rPr lang="en-US" sz="2000" dirty="0">
                <a:latin typeface="Candara Light" panose="020E0502030303020204" pitchFamily="34" charset="0"/>
              </a:rPr>
              <a:t>Enter the name, invalid email-id or phone number</a:t>
            </a:r>
            <a:r>
              <a:rPr lang="en-US" sz="2000" dirty="0" smtClean="0">
                <a:latin typeface="Candara Light" panose="020E0502030303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Get </a:t>
            </a:r>
            <a:r>
              <a:rPr lang="en-US" sz="2000" dirty="0">
                <a:latin typeface="Candara Light" panose="020E0502030303020204" pitchFamily="34" charset="0"/>
              </a:rPr>
              <a:t>a screenshot of error message.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6190"/>
          <a:stretch/>
        </p:blipFill>
        <p:spPr>
          <a:xfrm>
            <a:off x="283335" y="141667"/>
            <a:ext cx="11668259" cy="58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 Light" panose="020E0502030303020204" pitchFamily="34" charset="0"/>
              </a:rPr>
              <a:t>Health Insurance</a:t>
            </a:r>
            <a:endParaRPr lang="en-US" dirty="0">
              <a:latin typeface="Candara Light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1370" y="2060620"/>
            <a:ext cx="1049370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Candara Light" panose="020E0502030303020204" pitchFamily="34" charset="0"/>
              </a:rPr>
              <a:t>Click </a:t>
            </a:r>
            <a:r>
              <a:rPr lang="en-US" sz="2000" dirty="0">
                <a:latin typeface="Candara Light" panose="020E0502030303020204" pitchFamily="34" charset="0"/>
              </a:rPr>
              <a:t>the insurance products. </a:t>
            </a:r>
            <a:endParaRPr lang="en-US" sz="2000" dirty="0" smtClean="0"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ndara Light" panose="020E0502030303020204" pitchFamily="34" charset="0"/>
              </a:rPr>
              <a:t>2.   Then </a:t>
            </a:r>
            <a:r>
              <a:rPr lang="en-US" sz="2000" dirty="0">
                <a:latin typeface="Candara Light" panose="020E0502030303020204" pitchFamily="34" charset="0"/>
              </a:rPr>
              <a:t>just display the list of health insurance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354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292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Candara Light</vt:lpstr>
      <vt:lpstr>Times New Roman</vt:lpstr>
      <vt:lpstr>Retrospect</vt:lpstr>
      <vt:lpstr>Find Travel insurance plan for students</vt:lpstr>
      <vt:lpstr>Team members</vt:lpstr>
      <vt:lpstr>Description</vt:lpstr>
      <vt:lpstr>Key Automation scope:</vt:lpstr>
      <vt:lpstr>Travel insurance:</vt:lpstr>
      <vt:lpstr>PowerPoint Presentation</vt:lpstr>
      <vt:lpstr>Car Insurance</vt:lpstr>
      <vt:lpstr>PowerPoint Presentation</vt:lpstr>
      <vt:lpstr>Health Insurance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Travel insurance plan for students</dc:title>
  <dc:creator>DELL</dc:creator>
  <cp:lastModifiedBy>DELL</cp:lastModifiedBy>
  <cp:revision>8</cp:revision>
  <dcterms:created xsi:type="dcterms:W3CDTF">2021-05-17T17:58:51Z</dcterms:created>
  <dcterms:modified xsi:type="dcterms:W3CDTF">2021-05-18T06:11:50Z</dcterms:modified>
</cp:coreProperties>
</file>