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66" r:id="rId2"/>
    <p:sldId id="257" r:id="rId3"/>
    <p:sldId id="263" r:id="rId4"/>
    <p:sldId id="259" r:id="rId5"/>
    <p:sldId id="264" r:id="rId6"/>
    <p:sldId id="262" r:id="rId7"/>
    <p:sldId id="261" r:id="rId8"/>
    <p:sldId id="258" r:id="rId9"/>
    <p:sldId id="265" r:id="rId10"/>
    <p:sldId id="260" r:id="rId11"/>
    <p:sldId id="267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4643"/>
  </p:normalViewPr>
  <p:slideViewPr>
    <p:cSldViewPr snapToGrid="0" snapToObjects="1">
      <p:cViewPr>
        <p:scale>
          <a:sx n="80" d="100"/>
          <a:sy n="80" d="100"/>
        </p:scale>
        <p:origin x="520" y="408"/>
      </p:cViewPr>
      <p:guideLst>
        <p:guide orient="horz" pos="2183"/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7666" y="1352454"/>
            <a:ext cx="216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Estou</a:t>
            </a:r>
            <a:r>
              <a:rPr lang="en-US" sz="2400" dirty="0" smtClean="0"/>
              <a:t> de </a:t>
            </a:r>
            <a:r>
              <a:rPr lang="en-US" sz="2400" dirty="0" err="1" smtClean="0"/>
              <a:t>Saida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1375" y="1984410"/>
            <a:ext cx="542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Além</a:t>
            </a:r>
            <a:r>
              <a:rPr lang="en-US" sz="2400" dirty="0" smtClean="0"/>
              <a:t> do </a:t>
            </a:r>
            <a:r>
              <a:rPr lang="en-US" sz="2400" dirty="0" err="1" smtClean="0"/>
              <a:t>complemento</a:t>
            </a:r>
            <a:r>
              <a:rPr lang="en-US" sz="2400" dirty="0" smtClean="0"/>
              <a:t> do </a:t>
            </a:r>
            <a:r>
              <a:rPr lang="en-US" sz="2400" dirty="0" err="1" smtClean="0"/>
              <a:t>localizados</a:t>
            </a:r>
            <a:r>
              <a:rPr lang="en-US" sz="2400" dirty="0" smtClean="0"/>
              <a:t> de </a:t>
            </a:r>
            <a:r>
              <a:rPr lang="en-US" sz="2400" dirty="0" err="1" smtClean="0"/>
              <a:t>carro</a:t>
            </a:r>
            <a:r>
              <a:rPr lang="en-US" sz="2400" dirty="0" smtClean="0"/>
              <a:t>, </a:t>
            </a:r>
            <a:r>
              <a:rPr lang="en-US" sz="2400" dirty="0" err="1" smtClean="0"/>
              <a:t>ele</a:t>
            </a:r>
            <a:r>
              <a:rPr lang="en-US" sz="2400" dirty="0" smtClean="0"/>
              <a:t> </a:t>
            </a:r>
            <a:r>
              <a:rPr lang="en-US" sz="2400" dirty="0" err="1" smtClean="0"/>
              <a:t>lá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informará</a:t>
            </a:r>
            <a:r>
              <a:rPr lang="en-US" sz="2400" dirty="0" smtClean="0"/>
              <a:t> o tempo que </a:t>
            </a:r>
            <a:r>
              <a:rPr lang="en-US" sz="2400" dirty="0" err="1" smtClean="0"/>
              <a:t>está</a:t>
            </a:r>
            <a:r>
              <a:rPr lang="en-US" sz="2400" dirty="0" smtClean="0"/>
              <a:t> a fila de </a:t>
            </a:r>
            <a:r>
              <a:rPr lang="en-US" sz="2400" dirty="0" err="1" smtClean="0"/>
              <a:t>saida</a:t>
            </a:r>
            <a:r>
              <a:rPr lang="en-US" sz="2400" dirty="0" smtClean="0"/>
              <a:t>, </a:t>
            </a:r>
            <a:r>
              <a:rPr lang="en-US" sz="2400" dirty="0" err="1" smtClean="0"/>
              <a:t>assim</a:t>
            </a:r>
            <a:r>
              <a:rPr lang="en-US" sz="2400" dirty="0" smtClean="0"/>
              <a:t> o </a:t>
            </a:r>
            <a:r>
              <a:rPr lang="en-US" sz="2400" dirty="0" err="1" smtClean="0"/>
              <a:t>funcionario</a:t>
            </a:r>
            <a:r>
              <a:rPr lang="en-US" sz="2400" dirty="0" smtClean="0"/>
              <a:t>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anecipar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mudar</a:t>
            </a:r>
            <a:r>
              <a:rPr lang="en-US" sz="2400" dirty="0" smtClean="0"/>
              <a:t> a </a:t>
            </a:r>
            <a:r>
              <a:rPr lang="en-US" sz="2400" dirty="0" err="1" smtClean="0"/>
              <a:t>estrategia</a:t>
            </a:r>
            <a:r>
              <a:rPr lang="en-US" sz="2400" dirty="0" smtClean="0"/>
              <a:t> para </a:t>
            </a:r>
            <a:r>
              <a:rPr lang="en-US" sz="2400" dirty="0" err="1" smtClean="0"/>
              <a:t>sair</a:t>
            </a:r>
            <a:r>
              <a:rPr lang="en-US" sz="2400" dirty="0" smtClean="0"/>
              <a:t> do </a:t>
            </a:r>
            <a:r>
              <a:rPr lang="en-US" sz="2400" dirty="0" err="1" smtClean="0"/>
              <a:t>ambiente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organizando</a:t>
            </a:r>
            <a:r>
              <a:rPr lang="en-US" sz="2400" dirty="0" smtClean="0"/>
              <a:t> a fila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50" y="607442"/>
            <a:ext cx="3222663" cy="55372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745350" y="1001320"/>
            <a:ext cx="2929467" cy="575734"/>
          </a:xfrm>
          <a:prstGeom prst="rect">
            <a:avLst/>
          </a:prstGeom>
          <a:solidFill>
            <a:srgbClr val="5AC9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Estou</a:t>
            </a:r>
            <a:r>
              <a:rPr lang="en-US" dirty="0" smtClean="0"/>
              <a:t> de </a:t>
            </a:r>
            <a:r>
              <a:rPr lang="en-US" dirty="0" err="1" smtClean="0"/>
              <a:t>Saida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8205" y="1607725"/>
            <a:ext cx="2311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Previsão</a:t>
            </a:r>
            <a:r>
              <a:rPr lang="en-US" dirty="0" smtClean="0"/>
              <a:t> de fila </a:t>
            </a:r>
            <a:r>
              <a:rPr lang="en-US" dirty="0" err="1" smtClean="0"/>
              <a:t>saida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( 10 ) </a:t>
            </a:r>
            <a:r>
              <a:rPr lang="en-US" dirty="0" err="1" smtClean="0"/>
              <a:t>Minutos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739444" y="261572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47" y="2676007"/>
            <a:ext cx="2946400" cy="236968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457759" y="5168000"/>
            <a:ext cx="1521375" cy="427165"/>
          </a:xfrm>
          <a:prstGeom prst="rect">
            <a:avLst/>
          </a:prstGeom>
          <a:solidFill>
            <a:srgbClr val="5AC9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Vou </a:t>
            </a:r>
            <a:r>
              <a:rPr lang="en-US" dirty="0" err="1" smtClean="0"/>
              <a:t>Sair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8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7666" y="1352454"/>
            <a:ext cx="196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Monetização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3670" y="2000452"/>
            <a:ext cx="92586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Comissão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vaga</a:t>
            </a:r>
            <a:r>
              <a:rPr lang="en-US" sz="2400" dirty="0" smtClean="0"/>
              <a:t> no </a:t>
            </a:r>
            <a:r>
              <a:rPr lang="en-US" sz="2400" dirty="0" err="1" smtClean="0"/>
              <a:t>estabalecimento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Empresas</a:t>
            </a:r>
            <a:r>
              <a:rPr lang="en-US" sz="2400" dirty="0" smtClean="0"/>
              <a:t> </a:t>
            </a:r>
            <a:r>
              <a:rPr lang="en-US" sz="2400" dirty="0" err="1" smtClean="0"/>
              <a:t>conveniadas</a:t>
            </a:r>
            <a:r>
              <a:rPr lang="en-US" sz="2400" dirty="0" smtClean="0"/>
              <a:t> </a:t>
            </a:r>
            <a:r>
              <a:rPr lang="en-US" sz="2400" dirty="0" err="1" smtClean="0"/>
              <a:t>proximo</a:t>
            </a:r>
            <a:r>
              <a:rPr lang="en-US" sz="2400" dirty="0" smtClean="0"/>
              <a:t> da </a:t>
            </a:r>
            <a:r>
              <a:rPr lang="en-US" sz="2400" dirty="0" err="1" smtClean="0"/>
              <a:t>vaga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Visibilidade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prioritaria</a:t>
            </a:r>
            <a:r>
              <a:rPr lang="en-US" sz="2400" dirty="0" smtClean="0"/>
              <a:t> (link </a:t>
            </a:r>
            <a:r>
              <a:rPr lang="en-US" sz="2400" dirty="0" err="1" smtClean="0"/>
              <a:t>patrocinado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corporativos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44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272338" y="582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638342"/>
            <a:ext cx="6502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2875" y="930278"/>
            <a:ext cx="903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passou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dificuldades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parar</a:t>
            </a:r>
            <a:r>
              <a:rPr lang="en-US" sz="2400" dirty="0" smtClean="0"/>
              <a:t> 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faltas</a:t>
            </a:r>
            <a:r>
              <a:rPr lang="en-US" sz="2400" dirty="0" smtClean="0"/>
              <a:t> de </a:t>
            </a:r>
            <a:r>
              <a:rPr lang="en-US" sz="2400" dirty="0" err="1" smtClean="0"/>
              <a:t>vagas</a:t>
            </a:r>
            <a:r>
              <a:rPr lang="en-US" sz="2400" dirty="0" smtClean="0"/>
              <a:t>?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2875" y="1653805"/>
            <a:ext cx="779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ficou</a:t>
            </a:r>
            <a:r>
              <a:rPr lang="en-US" sz="2400" dirty="0" smtClean="0"/>
              <a:t> </a:t>
            </a:r>
            <a:r>
              <a:rPr lang="en-US" sz="2400" dirty="0" err="1" smtClean="0"/>
              <a:t>procurando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</a:t>
            </a:r>
            <a:r>
              <a:rPr lang="en-US" sz="2400" dirty="0" err="1" smtClean="0"/>
              <a:t>onde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estacionado</a:t>
            </a:r>
            <a:r>
              <a:rPr lang="en-US" sz="2400" dirty="0" smtClean="0"/>
              <a:t> ?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2875" y="2377332"/>
            <a:ext cx="118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Seria</a:t>
            </a:r>
            <a:r>
              <a:rPr lang="en-US" sz="2400" dirty="0" smtClean="0"/>
              <a:t> </a:t>
            </a:r>
            <a:r>
              <a:rPr lang="en-US" sz="2400" dirty="0" err="1" smtClean="0"/>
              <a:t>Bom</a:t>
            </a:r>
            <a:r>
              <a:rPr lang="en-US" sz="2400" dirty="0" smtClean="0"/>
              <a:t> de saber se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lotado</a:t>
            </a:r>
            <a:r>
              <a:rPr lang="en-US" sz="2400" dirty="0" smtClean="0"/>
              <a:t> e </a:t>
            </a:r>
            <a:r>
              <a:rPr lang="en-US" sz="2400" dirty="0" err="1" smtClean="0"/>
              <a:t>receber</a:t>
            </a:r>
            <a:r>
              <a:rPr lang="en-US" sz="2400" dirty="0" smtClean="0"/>
              <a:t> um </a:t>
            </a:r>
            <a:r>
              <a:rPr lang="en-US" sz="2400" dirty="0" err="1" smtClean="0"/>
              <a:t>alerta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para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direcionado</a:t>
            </a:r>
            <a:r>
              <a:rPr lang="en-US" sz="2400" dirty="0" smtClean="0"/>
              <a:t> para outro. 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2875" y="3373571"/>
            <a:ext cx="118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esteja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da hora de </a:t>
            </a:r>
            <a:r>
              <a:rPr lang="en-US" sz="2400" dirty="0" err="1" smtClean="0"/>
              <a:t>pegar</a:t>
            </a:r>
            <a:r>
              <a:rPr lang="en-US" sz="2400" dirty="0" smtClean="0"/>
              <a:t> 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</a:t>
            </a:r>
            <a:r>
              <a:rPr lang="en-US" sz="2400" dirty="0" err="1" smtClean="0"/>
              <a:t>receba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mensagem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informado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tempo </a:t>
            </a:r>
            <a:r>
              <a:rPr lang="en-US" sz="2400" dirty="0" err="1" smtClean="0"/>
              <a:t>estimado</a:t>
            </a:r>
            <a:r>
              <a:rPr lang="en-US" sz="2400" dirty="0" smtClean="0"/>
              <a:t> </a:t>
            </a:r>
            <a:r>
              <a:rPr lang="en-US" sz="2400" dirty="0" smtClean="0"/>
              <a:t>para </a:t>
            </a:r>
            <a:r>
              <a:rPr lang="en-US" sz="2400" dirty="0" err="1" smtClean="0"/>
              <a:t>sair</a:t>
            </a:r>
            <a:r>
              <a:rPr lang="en-US" sz="2400" dirty="0" smtClean="0"/>
              <a:t> do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50895" y="4344119"/>
            <a:ext cx="118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smtClean="0"/>
              <a:t>Como as </a:t>
            </a:r>
            <a:r>
              <a:rPr lang="en-US" sz="2400" dirty="0" err="1" smtClean="0"/>
              <a:t>vagas</a:t>
            </a:r>
            <a:r>
              <a:rPr lang="en-US" sz="2400" dirty="0" smtClean="0"/>
              <a:t>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ruas</a:t>
            </a:r>
            <a:r>
              <a:rPr lang="en-US" sz="2400" dirty="0" smtClean="0"/>
              <a:t> </a:t>
            </a:r>
            <a:r>
              <a:rPr lang="en-US" sz="2400" dirty="0" err="1" smtClean="0"/>
              <a:t>tambem</a:t>
            </a:r>
            <a:r>
              <a:rPr lang="en-US" sz="2400" dirty="0" smtClean="0"/>
              <a:t> </a:t>
            </a:r>
            <a:r>
              <a:rPr lang="en-US" sz="2400" dirty="0" err="1" smtClean="0"/>
              <a:t>sumindo</a:t>
            </a:r>
            <a:r>
              <a:rPr lang="en-US" sz="2400" dirty="0" smtClean="0"/>
              <a:t> 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estacionamentos</a:t>
            </a:r>
            <a:r>
              <a:rPr lang="en-US" sz="2400" dirty="0" smtClean="0"/>
              <a:t> </a:t>
            </a:r>
            <a:r>
              <a:rPr lang="en-US" sz="2400" dirty="0" err="1" smtClean="0"/>
              <a:t>surgem</a:t>
            </a:r>
            <a:r>
              <a:rPr lang="en-US" sz="2400" dirty="0"/>
              <a:t> </a:t>
            </a:r>
            <a:r>
              <a:rPr lang="en-US" sz="2400" dirty="0" err="1" smtClean="0"/>
              <a:t>seria</a:t>
            </a:r>
            <a:r>
              <a:rPr lang="en-US" sz="2400" dirty="0" smtClean="0"/>
              <a:t> </a:t>
            </a:r>
            <a:r>
              <a:rPr lang="en-US" sz="2400" dirty="0" err="1" smtClean="0"/>
              <a:t>otimo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auxiliado</a:t>
            </a:r>
            <a:r>
              <a:rPr lang="en-US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538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73351" y="214064"/>
            <a:ext cx="267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Entre no </a:t>
            </a:r>
            <a:r>
              <a:rPr lang="en-US" sz="2400" dirty="0" err="1" smtClean="0"/>
              <a:t>aplicativo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41639" y="214064"/>
            <a:ext cx="274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Escolha</a:t>
            </a:r>
            <a:r>
              <a:rPr lang="en-US" sz="2400" dirty="0" smtClean="0"/>
              <a:t> o que </a:t>
            </a:r>
            <a:r>
              <a:rPr lang="en-US" sz="2400" dirty="0" err="1" smtClean="0"/>
              <a:t>fazer</a:t>
            </a:r>
            <a:endParaRPr lang="pt-BR" sz="24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1681537" y="915999"/>
            <a:ext cx="3076730" cy="5537200"/>
            <a:chOff x="1681537" y="915999"/>
            <a:chExt cx="3076730" cy="5537200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537" y="915999"/>
              <a:ext cx="3076730" cy="55372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350" y="1297340"/>
              <a:ext cx="2866381" cy="4681721"/>
            </a:xfrm>
            <a:prstGeom prst="rect">
              <a:avLst/>
            </a:prstGeom>
          </p:spPr>
        </p:pic>
      </p:grpSp>
      <p:sp>
        <p:nvSpPr>
          <p:cNvPr id="18" name="Retângulo 17"/>
          <p:cNvSpPr/>
          <p:nvPr/>
        </p:nvSpPr>
        <p:spPr>
          <a:xfrm>
            <a:off x="7093777" y="3202741"/>
            <a:ext cx="2823790" cy="262772"/>
          </a:xfrm>
          <a:prstGeom prst="rect">
            <a:avLst/>
          </a:prstGeom>
          <a:solidFill>
            <a:srgbClr val="5AC9FC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Arial" charset="0"/>
                <a:ea typeface="Arial" charset="0"/>
                <a:cs typeface="Arial" charset="0"/>
              </a:rPr>
              <a:t>Estou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100" dirty="0" err="1" smtClean="0">
                <a:latin typeface="Arial" charset="0"/>
                <a:ea typeface="Arial" charset="0"/>
                <a:cs typeface="Arial" charset="0"/>
              </a:rPr>
              <a:t>Saida</a:t>
            </a:r>
            <a:endParaRPr lang="pt-BR" sz="11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927968" y="951468"/>
            <a:ext cx="3125649" cy="5537200"/>
            <a:chOff x="6927968" y="951468"/>
            <a:chExt cx="3125649" cy="5537200"/>
          </a:xfrm>
        </p:grpSpPr>
        <p:grpSp>
          <p:nvGrpSpPr>
            <p:cNvPr id="15" name="Grupo 14"/>
            <p:cNvGrpSpPr/>
            <p:nvPr/>
          </p:nvGrpSpPr>
          <p:grpSpPr>
            <a:xfrm>
              <a:off x="6976887" y="951468"/>
              <a:ext cx="3076730" cy="5537200"/>
              <a:chOff x="6976887" y="951468"/>
              <a:chExt cx="3076730" cy="553720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6887" y="951468"/>
                <a:ext cx="3076730" cy="5537200"/>
              </a:xfrm>
              <a:prstGeom prst="rect">
                <a:avLst/>
              </a:prstGeom>
            </p:spPr>
          </p:pic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4749" y="1437614"/>
                <a:ext cx="2921005" cy="4681722"/>
              </a:xfrm>
              <a:prstGeom prst="rect">
                <a:avLst/>
              </a:prstGeom>
            </p:spPr>
          </p:pic>
        </p:grp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968" y="1375720"/>
              <a:ext cx="3039816" cy="2233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4818" y="13947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Modulo de </a:t>
            </a:r>
            <a:r>
              <a:rPr lang="en-US" sz="2400" dirty="0" err="1"/>
              <a:t>V</a:t>
            </a:r>
            <a:r>
              <a:rPr lang="en-US" sz="2400" dirty="0" err="1" smtClean="0"/>
              <a:t>agas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8482" y="1490956"/>
            <a:ext cx="540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Digita</a:t>
            </a:r>
            <a:r>
              <a:rPr lang="en-US" sz="2400" dirty="0" smtClean="0"/>
              <a:t>-se o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 e a </a:t>
            </a:r>
            <a:r>
              <a:rPr lang="en-US" sz="2400" dirty="0" err="1" smtClean="0"/>
              <a:t>distancia</a:t>
            </a:r>
            <a:r>
              <a:rPr lang="en-US" sz="2400" dirty="0" smtClean="0"/>
              <a:t> do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 e </a:t>
            </a:r>
            <a:r>
              <a:rPr lang="en-US" sz="2400" dirty="0" err="1" smtClean="0"/>
              <a:t>pesquise</a:t>
            </a:r>
            <a:r>
              <a:rPr lang="en-US" sz="2400" dirty="0" smtClean="0"/>
              <a:t> </a:t>
            </a:r>
            <a:r>
              <a:rPr lang="en-US" sz="2400" dirty="0" err="1" smtClean="0"/>
              <a:t>vagas</a:t>
            </a:r>
            <a:r>
              <a:rPr lang="en-US" sz="2400" dirty="0" smtClean="0"/>
              <a:t> </a:t>
            </a:r>
            <a:r>
              <a:rPr lang="en-US" sz="2400" dirty="0" err="1" smtClean="0"/>
              <a:t>proximas</a:t>
            </a:r>
            <a:r>
              <a:rPr lang="en-US" sz="2400" dirty="0" smtClean="0"/>
              <a:t>.</a:t>
            </a:r>
            <a:endParaRPr lang="pt-BR" sz="2400" dirty="0" smtClean="0"/>
          </a:p>
        </p:txBody>
      </p:sp>
      <p:grpSp>
        <p:nvGrpSpPr>
          <p:cNvPr id="19" name="Grupo 18"/>
          <p:cNvGrpSpPr/>
          <p:nvPr/>
        </p:nvGrpSpPr>
        <p:grpSpPr>
          <a:xfrm>
            <a:off x="6717203" y="923784"/>
            <a:ext cx="3222663" cy="5537200"/>
            <a:chOff x="6717203" y="923784"/>
            <a:chExt cx="3222663" cy="5537200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203" y="923784"/>
              <a:ext cx="3222663" cy="55372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999" y="1303867"/>
              <a:ext cx="2957513" cy="4741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6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622" y="923784"/>
            <a:ext cx="5635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Escolha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dirty="0" err="1" smtClean="0"/>
              <a:t>aberto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com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principais</a:t>
            </a:r>
            <a:r>
              <a:rPr lang="en-US" sz="2400" dirty="0"/>
              <a:t> </a:t>
            </a:r>
            <a:r>
              <a:rPr lang="en-US" sz="2400" dirty="0" err="1" smtClean="0"/>
              <a:t>estacionamentos</a:t>
            </a:r>
            <a:r>
              <a:rPr lang="en-US" sz="2400" dirty="0" smtClean="0"/>
              <a:t>, </a:t>
            </a:r>
            <a:r>
              <a:rPr lang="en-US" sz="2400" dirty="0" err="1" smtClean="0"/>
              <a:t>preços</a:t>
            </a:r>
            <a:r>
              <a:rPr lang="en-US" sz="2400" dirty="0" smtClean="0"/>
              <a:t> e </a:t>
            </a:r>
            <a:r>
              <a:rPr lang="en-US" sz="2400" dirty="0" err="1" smtClean="0"/>
              <a:t>distancia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Apos</a:t>
            </a:r>
            <a:r>
              <a:rPr lang="en-US" sz="2400" dirty="0" smtClean="0"/>
              <a:t> a </a:t>
            </a:r>
            <a:r>
              <a:rPr lang="en-US" sz="2400" dirty="0" err="1" smtClean="0"/>
              <a:t>escolha</a:t>
            </a:r>
            <a:r>
              <a:rPr lang="en-US" sz="2400" dirty="0" smtClean="0"/>
              <a:t> o </a:t>
            </a:r>
            <a:r>
              <a:rPr lang="en-US" sz="2400" dirty="0" err="1" smtClean="0"/>
              <a:t>estabelecimento</a:t>
            </a:r>
            <a:r>
              <a:rPr lang="en-US" sz="2400" dirty="0" smtClean="0"/>
              <a:t> </a:t>
            </a:r>
            <a:r>
              <a:rPr lang="en-US" sz="2400" dirty="0" err="1" smtClean="0"/>
              <a:t>conveniado</a:t>
            </a:r>
            <a:r>
              <a:rPr lang="en-US" sz="2400" dirty="0" smtClean="0"/>
              <a:t> </a:t>
            </a:r>
            <a:r>
              <a:rPr lang="en-US" sz="2400" dirty="0" err="1" smtClean="0"/>
              <a:t>recebe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informaçao</a:t>
            </a:r>
            <a:r>
              <a:rPr lang="en-US" sz="2400" dirty="0" smtClean="0"/>
              <a:t> que um </a:t>
            </a:r>
            <a:r>
              <a:rPr lang="en-US" sz="2400" dirty="0" err="1" smtClean="0"/>
              <a:t>cliente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a </a:t>
            </a:r>
            <a:r>
              <a:rPr lang="en-US" sz="2400" dirty="0" err="1" smtClean="0"/>
              <a:t>caminho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6717203" y="923784"/>
            <a:ext cx="3222663" cy="5537200"/>
            <a:chOff x="6717203" y="923784"/>
            <a:chExt cx="3222663" cy="55372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203" y="923784"/>
              <a:ext cx="3222663" cy="553720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999" y="1330184"/>
              <a:ext cx="2952867" cy="4724400"/>
            </a:xfrm>
            <a:prstGeom prst="rect">
              <a:avLst/>
            </a:prstGeom>
          </p:spPr>
        </p:pic>
      </p:grpSp>
      <p:sp>
        <p:nvSpPr>
          <p:cNvPr id="7" name="CaixaDeTexto 6"/>
          <p:cNvSpPr txBox="1"/>
          <p:nvPr/>
        </p:nvSpPr>
        <p:spPr>
          <a:xfrm>
            <a:off x="384818" y="13947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Modulo de </a:t>
            </a:r>
            <a:r>
              <a:rPr lang="en-US" sz="2400" dirty="0" err="1"/>
              <a:t>V</a:t>
            </a:r>
            <a:r>
              <a:rPr lang="en-US" sz="2400" dirty="0" err="1" smtClean="0"/>
              <a:t>agas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9555" y="3836318"/>
            <a:ext cx="5635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demore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do que o tempo </a:t>
            </a:r>
            <a:r>
              <a:rPr lang="en-US" sz="2400" dirty="0" err="1" smtClean="0"/>
              <a:t>previsto</a:t>
            </a:r>
            <a:r>
              <a:rPr lang="en-US" sz="2400" dirty="0" smtClean="0"/>
              <a:t> para </a:t>
            </a:r>
            <a:r>
              <a:rPr lang="en-US" sz="2400" dirty="0" err="1" smtClean="0"/>
              <a:t>chegar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mensagem</a:t>
            </a:r>
            <a:r>
              <a:rPr lang="en-US" sz="2400" dirty="0" smtClean="0"/>
              <a:t> </a:t>
            </a:r>
            <a:r>
              <a:rPr lang="en-US" sz="2400" dirty="0" err="1" smtClean="0"/>
              <a:t>perguntando</a:t>
            </a:r>
            <a:r>
              <a:rPr lang="en-US" sz="2400" dirty="0" smtClean="0"/>
              <a:t> se 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Arrumou</a:t>
            </a:r>
            <a:r>
              <a:rPr lang="en-US" sz="2400" dirty="0" smtClean="0"/>
              <a:t> </a:t>
            </a:r>
            <a:r>
              <a:rPr lang="en-US" sz="2400" dirty="0" err="1" smtClean="0"/>
              <a:t>outra</a:t>
            </a:r>
            <a:r>
              <a:rPr lang="en-US" sz="2400" dirty="0" smtClean="0"/>
              <a:t> </a:t>
            </a:r>
            <a:r>
              <a:rPr lang="en-US" sz="2400" dirty="0" err="1" smtClean="0"/>
              <a:t>vaga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Transito</a:t>
            </a:r>
            <a:r>
              <a:rPr lang="en-US" sz="2400" dirty="0" smtClean="0"/>
              <a:t> ?</a:t>
            </a:r>
            <a:endParaRPr lang="en-US" sz="2400" dirty="0" smtClean="0"/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3207" y="972231"/>
            <a:ext cx="54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Logo </a:t>
            </a:r>
            <a:r>
              <a:rPr lang="en-US" sz="2400" dirty="0" err="1" smtClean="0"/>
              <a:t>após</a:t>
            </a:r>
            <a:r>
              <a:rPr lang="en-US" sz="2400" dirty="0" smtClean="0"/>
              <a:t> a </a:t>
            </a:r>
            <a:r>
              <a:rPr lang="en-US" sz="2400" dirty="0" err="1" smtClean="0"/>
              <a:t>escolha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direcionado</a:t>
            </a:r>
            <a:r>
              <a:rPr lang="en-US" sz="2400" dirty="0" smtClean="0"/>
              <a:t> para o </a:t>
            </a:r>
            <a:r>
              <a:rPr lang="en-US" sz="2400" dirty="0" err="1" smtClean="0"/>
              <a:t>waze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4818" y="13947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Modulo de </a:t>
            </a:r>
            <a:r>
              <a:rPr lang="en-US" sz="2400" dirty="0" err="1"/>
              <a:t>V</a:t>
            </a:r>
            <a:r>
              <a:rPr lang="en-US" sz="2400" dirty="0" err="1" smtClean="0"/>
              <a:t>agas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6592850" y="607442"/>
            <a:ext cx="3222663" cy="5537200"/>
            <a:chOff x="6717203" y="923784"/>
            <a:chExt cx="3222663" cy="553720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203" y="923784"/>
              <a:ext cx="3222663" cy="553720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999" y="1261533"/>
              <a:ext cx="2957513" cy="4732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14" y="1033810"/>
            <a:ext cx="7081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lotado</a:t>
            </a:r>
            <a:r>
              <a:rPr lang="en-US" sz="2400" dirty="0" smtClean="0"/>
              <a:t>,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</a:t>
            </a:r>
            <a:r>
              <a:rPr lang="en-US" sz="2400" dirty="0" smtClean="0"/>
              <a:t> para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usuarios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endParaRPr lang="en-US" sz="2400" dirty="0" smtClean="0"/>
          </a:p>
          <a:p>
            <a:r>
              <a:rPr lang="en-US" sz="2400" dirty="0" err="1" smtClean="0"/>
              <a:t>mensagem</a:t>
            </a:r>
            <a:r>
              <a:rPr lang="en-US" sz="2400" dirty="0" smtClean="0"/>
              <a:t> de </a:t>
            </a:r>
            <a:r>
              <a:rPr lang="en-US" sz="2400" dirty="0" err="1" smtClean="0"/>
              <a:t>lotação</a:t>
            </a:r>
            <a:r>
              <a:rPr lang="en-US" sz="2400" dirty="0" smtClean="0"/>
              <a:t> </a:t>
            </a:r>
            <a:r>
              <a:rPr lang="en-US" sz="2400" dirty="0" err="1" smtClean="0"/>
              <a:t>máxima</a:t>
            </a:r>
            <a:r>
              <a:rPr lang="en-US" sz="2400" dirty="0" smtClean="0"/>
              <a:t> </a:t>
            </a:r>
            <a:r>
              <a:rPr lang="en-US" sz="2400" dirty="0" err="1" smtClean="0"/>
              <a:t>exibindo</a:t>
            </a:r>
            <a:r>
              <a:rPr lang="en-US" sz="2400" dirty="0" smtClean="0"/>
              <a:t> o tempo de fila e </a:t>
            </a:r>
            <a:r>
              <a:rPr lang="en-US" sz="2400" dirty="0" err="1" smtClean="0"/>
              <a:t>dando</a:t>
            </a:r>
            <a:r>
              <a:rPr lang="en-US" sz="2400" dirty="0" smtClean="0"/>
              <a:t> a </a:t>
            </a:r>
            <a:r>
              <a:rPr lang="en-US" sz="2400" dirty="0" err="1" smtClean="0"/>
              <a:t>opção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esperar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fila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escolher</a:t>
            </a:r>
            <a:r>
              <a:rPr lang="en-US" sz="2400" dirty="0" smtClean="0"/>
              <a:t> um </a:t>
            </a:r>
            <a:r>
              <a:rPr lang="en-US" sz="2400" dirty="0" err="1" smtClean="0"/>
              <a:t>estacionamento</a:t>
            </a:r>
            <a:r>
              <a:rPr lang="en-US" sz="2400" dirty="0" smtClean="0"/>
              <a:t> </a:t>
            </a:r>
            <a:r>
              <a:rPr lang="en-US" sz="2400" dirty="0" err="1" smtClean="0"/>
              <a:t>conveniado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4817" y="3291270"/>
            <a:ext cx="709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Optando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ficar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fila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dirty="0" err="1" smtClean="0"/>
              <a:t>inforado</a:t>
            </a:r>
            <a:r>
              <a:rPr lang="en-US" sz="2400" dirty="0" smtClean="0"/>
              <a:t> o tempo de </a:t>
            </a:r>
            <a:r>
              <a:rPr lang="en-US" sz="2400" dirty="0" err="1" smtClean="0"/>
              <a:t>espera</a:t>
            </a:r>
            <a:r>
              <a:rPr lang="en-US" sz="2400" dirty="0" smtClean="0"/>
              <a:t> </a:t>
            </a:r>
            <a:r>
              <a:rPr lang="en-US" sz="2400" dirty="0" err="1" smtClean="0"/>
              <a:t>previsto</a:t>
            </a:r>
            <a:r>
              <a:rPr lang="en-US" sz="2400" dirty="0" smtClean="0"/>
              <a:t> 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senha</a:t>
            </a:r>
            <a:r>
              <a:rPr lang="en-US" sz="2400" dirty="0" smtClean="0"/>
              <a:t> e </a:t>
            </a:r>
            <a:r>
              <a:rPr lang="en-US" sz="2400" dirty="0" err="1" smtClean="0"/>
              <a:t>conforme</a:t>
            </a:r>
            <a:r>
              <a:rPr lang="en-US" sz="2400" dirty="0" smtClean="0"/>
              <a:t>  surge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vaga</a:t>
            </a:r>
            <a:r>
              <a:rPr lang="en-US" sz="2400" dirty="0" smtClean="0"/>
              <a:t> o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com a </a:t>
            </a:r>
            <a:r>
              <a:rPr lang="en-US" sz="2400" dirty="0" err="1" smtClean="0"/>
              <a:t>proxima</a:t>
            </a:r>
            <a:r>
              <a:rPr lang="en-US" sz="2400" dirty="0" smtClean="0"/>
              <a:t> </a:t>
            </a:r>
            <a:r>
              <a:rPr lang="en-US" sz="2400" dirty="0" err="1" smtClean="0"/>
              <a:t>senha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chamado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3206" y="4924274"/>
            <a:ext cx="7450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futuro</a:t>
            </a:r>
            <a:r>
              <a:rPr lang="en-US" sz="2400" dirty="0" smtClean="0"/>
              <a:t> </a:t>
            </a:r>
            <a:r>
              <a:rPr lang="en-US" sz="2400" dirty="0" err="1" smtClean="0"/>
              <a:t>seria</a:t>
            </a:r>
            <a:r>
              <a:rPr lang="en-US" sz="2400" dirty="0" smtClean="0"/>
              <a:t> </a:t>
            </a:r>
            <a:r>
              <a:rPr lang="en-US" sz="2400" dirty="0" err="1" smtClean="0"/>
              <a:t>possivel</a:t>
            </a:r>
            <a:r>
              <a:rPr lang="en-US" sz="2400" dirty="0" smtClean="0"/>
              <a:t>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o </a:t>
            </a:r>
            <a:r>
              <a:rPr lang="en-US" sz="2400" dirty="0" err="1" smtClean="0"/>
              <a:t>ritimo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</a:t>
            </a:r>
            <a:r>
              <a:rPr lang="en-US" sz="2400" dirty="0" smtClean="0"/>
              <a:t> para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as </a:t>
            </a:r>
            <a:r>
              <a:rPr lang="en-US" sz="2400" dirty="0" err="1" smtClean="0"/>
              <a:t>vagas</a:t>
            </a:r>
            <a:r>
              <a:rPr lang="en-US" sz="2400" dirty="0" smtClean="0"/>
              <a:t> se </a:t>
            </a:r>
            <a:r>
              <a:rPr lang="en-US" sz="2400" dirty="0" err="1" smtClean="0"/>
              <a:t>baseando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agendamentos</a:t>
            </a:r>
            <a:r>
              <a:rPr lang="en-US" sz="2400" dirty="0" smtClean="0"/>
              <a:t> dos </a:t>
            </a:r>
            <a:r>
              <a:rPr lang="en-US" sz="2400" dirty="0" err="1" smtClean="0"/>
              <a:t>funcionarios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reuniões</a:t>
            </a:r>
            <a:r>
              <a:rPr lang="en-US" sz="2400" dirty="0" smtClean="0"/>
              <a:t> </a:t>
            </a:r>
            <a:r>
              <a:rPr lang="en-US" sz="2400" dirty="0" err="1" smtClean="0"/>
              <a:t>externas</a:t>
            </a:r>
            <a:r>
              <a:rPr lang="en-US" sz="2400" dirty="0" smtClean="0"/>
              <a:t>, </a:t>
            </a:r>
            <a:r>
              <a:rPr lang="en-US" sz="2400" dirty="0" err="1" smtClean="0"/>
              <a:t>fim</a:t>
            </a:r>
            <a:r>
              <a:rPr lang="en-US" sz="2400" dirty="0" smtClean="0"/>
              <a:t> de </a:t>
            </a:r>
            <a:r>
              <a:rPr lang="en-US" sz="2400" dirty="0" err="1" smtClean="0"/>
              <a:t>turnos</a:t>
            </a:r>
            <a:r>
              <a:rPr lang="en-US" sz="2400" dirty="0" smtClean="0"/>
              <a:t>, </a:t>
            </a:r>
            <a:r>
              <a:rPr lang="en-US" sz="2400" dirty="0" err="1" smtClean="0"/>
              <a:t>acessos</a:t>
            </a:r>
            <a:r>
              <a:rPr lang="en-US" sz="2400" dirty="0" smtClean="0"/>
              <a:t> no software de </a:t>
            </a:r>
            <a:r>
              <a:rPr lang="en-US" sz="2400" dirty="0" err="1" smtClean="0"/>
              <a:t>saida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84818" y="13947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Modulo de </a:t>
            </a:r>
            <a:r>
              <a:rPr lang="en-US" sz="2400" dirty="0" err="1"/>
              <a:t>V</a:t>
            </a:r>
            <a:r>
              <a:rPr lang="en-US" sz="2400" dirty="0" err="1" smtClean="0"/>
              <a:t>agas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74" y="992004"/>
            <a:ext cx="3222663" cy="55372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294138" y="1393706"/>
            <a:ext cx="2929467" cy="575734"/>
          </a:xfrm>
          <a:prstGeom prst="rect">
            <a:avLst/>
          </a:prstGeom>
          <a:solidFill>
            <a:srgbClr val="5AC9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máxima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51774" y="2120541"/>
            <a:ext cx="25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Estacionamento </a:t>
            </a:r>
          </a:p>
          <a:p>
            <a:endParaRPr lang="pt-BR" dirty="0"/>
          </a:p>
          <a:p>
            <a:r>
              <a:rPr lang="pt-BR" dirty="0" smtClean="0"/>
              <a:t>escolhido 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lotado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75172" y="3575938"/>
            <a:ext cx="29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Previsao</a:t>
            </a:r>
            <a:r>
              <a:rPr lang="en-US" dirty="0" smtClean="0"/>
              <a:t> de </a:t>
            </a:r>
            <a:r>
              <a:rPr lang="en-US" dirty="0" err="1" smtClean="0"/>
              <a:t>Vaga</a:t>
            </a:r>
            <a:r>
              <a:rPr lang="en-US" dirty="0" smtClean="0"/>
              <a:t> - 15:00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8294138" y="329127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8275171" y="430727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229305" y="4319461"/>
            <a:ext cx="309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Escolher</a:t>
            </a:r>
            <a:r>
              <a:rPr lang="en-US" dirty="0" smtClean="0"/>
              <a:t> outro </a:t>
            </a:r>
            <a:r>
              <a:rPr lang="en-US" dirty="0" err="1"/>
              <a:t>e</a:t>
            </a:r>
            <a:r>
              <a:rPr lang="en-US" dirty="0" err="1" smtClean="0"/>
              <a:t>stacionamento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8275171" y="5221672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015116" y="4731948"/>
            <a:ext cx="1521375" cy="427165"/>
          </a:xfrm>
          <a:prstGeom prst="rect">
            <a:avLst/>
          </a:prstGeom>
          <a:solidFill>
            <a:srgbClr val="5AC9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Procurar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229305" y="5183592"/>
            <a:ext cx="309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fila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9015116" y="5596079"/>
            <a:ext cx="1521375" cy="427165"/>
          </a:xfrm>
          <a:prstGeom prst="rect">
            <a:avLst/>
          </a:prstGeom>
          <a:solidFill>
            <a:srgbClr val="5AC9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7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3254" y="196357"/>
            <a:ext cx="324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MODULO DE REGISTRO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1375" y="829918"/>
            <a:ext cx="520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efetuado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manobrista</a:t>
            </a:r>
            <a:r>
              <a:rPr lang="en-US" sz="2400" dirty="0" smtClean="0"/>
              <a:t>, </a:t>
            </a:r>
            <a:r>
              <a:rPr lang="en-US" sz="2400" dirty="0" err="1" smtClean="0"/>
              <a:t>em</a:t>
            </a:r>
            <a:r>
              <a:rPr lang="en-US" sz="2400" dirty="0" smtClean="0"/>
              <a:t> ambos </a:t>
            </a:r>
            <a:r>
              <a:rPr lang="en-US" sz="2400" dirty="0" err="1" smtClean="0"/>
              <a:t>os</a:t>
            </a:r>
            <a:r>
              <a:rPr lang="en-US" sz="2400" dirty="0" smtClean="0"/>
              <a:t> dados de GPS </a:t>
            </a:r>
            <a:r>
              <a:rPr lang="en-US" sz="2400" dirty="0" err="1" smtClean="0"/>
              <a:t>registrados</a:t>
            </a:r>
            <a:r>
              <a:rPr lang="en-US" sz="2400" dirty="0"/>
              <a:t> </a:t>
            </a:r>
            <a:r>
              <a:rPr lang="en-US" sz="2400" dirty="0" smtClean="0"/>
              <a:t>para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usados</a:t>
            </a:r>
            <a:r>
              <a:rPr lang="en-US" sz="2400" dirty="0" smtClean="0"/>
              <a:t> no </a:t>
            </a:r>
            <a:r>
              <a:rPr lang="en-US" sz="2400" dirty="0" err="1" smtClean="0"/>
              <a:t>módulo</a:t>
            </a:r>
            <a:r>
              <a:rPr lang="en-US" sz="2400" dirty="0" smtClean="0"/>
              <a:t> CADÊ MEU CARRO .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50" y="607442"/>
            <a:ext cx="3222663" cy="5537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12" y="965200"/>
            <a:ext cx="3060679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2"/>
            <a:ext cx="12205123" cy="68653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0676" y="262467"/>
            <a:ext cx="265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/>
              <a:t>CADÊ MEU CARRO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8797" y="896028"/>
            <a:ext cx="5147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com o ultimo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> do GPS </a:t>
            </a:r>
            <a:r>
              <a:rPr lang="en-US" sz="2400" dirty="0" err="1" smtClean="0"/>
              <a:t>informado</a:t>
            </a:r>
            <a:r>
              <a:rPr lang="en-US" sz="2400" dirty="0" smtClean="0"/>
              <a:t> </a:t>
            </a:r>
            <a:r>
              <a:rPr lang="en-US" sz="2400" dirty="0" err="1" smtClean="0"/>
              <a:t>onde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estacionado</a:t>
            </a:r>
            <a:r>
              <a:rPr lang="en-US" sz="2400" dirty="0" smtClean="0"/>
              <a:t>, </a:t>
            </a: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manobrista</a:t>
            </a:r>
            <a:r>
              <a:rPr lang="en-US" sz="2400" dirty="0" smtClean="0"/>
              <a:t> </a:t>
            </a:r>
            <a:r>
              <a:rPr lang="en-US" sz="2400" dirty="0" err="1" smtClean="0"/>
              <a:t>altere</a:t>
            </a:r>
            <a:r>
              <a:rPr lang="en-US" sz="2400" dirty="0" smtClean="0"/>
              <a:t> de </a:t>
            </a:r>
            <a:r>
              <a:rPr lang="en-US" sz="2400" dirty="0" err="1" smtClean="0"/>
              <a:t>lugar</a:t>
            </a:r>
            <a:r>
              <a:rPr lang="en-US" sz="2400" dirty="0" smtClean="0"/>
              <a:t> </a:t>
            </a:r>
            <a:r>
              <a:rPr lang="en-US" sz="2400" dirty="0" err="1" smtClean="0"/>
              <a:t>basta</a:t>
            </a:r>
            <a:r>
              <a:rPr lang="en-US" sz="2400" dirty="0" smtClean="0"/>
              <a:t> </a:t>
            </a:r>
            <a:r>
              <a:rPr lang="en-US" sz="2400" dirty="0" err="1" smtClean="0"/>
              <a:t>ele</a:t>
            </a:r>
            <a:r>
              <a:rPr lang="en-US" sz="2400" dirty="0" smtClean="0"/>
              <a:t> </a:t>
            </a:r>
            <a:r>
              <a:rPr lang="en-US" sz="2400" dirty="0" err="1" smtClean="0"/>
              <a:t>reigistrar</a:t>
            </a:r>
            <a:r>
              <a:rPr lang="en-US" sz="2400" dirty="0" smtClean="0"/>
              <a:t> </a:t>
            </a:r>
            <a:r>
              <a:rPr lang="en-US" sz="2400" dirty="0" err="1" smtClean="0"/>
              <a:t>novamente</a:t>
            </a:r>
            <a:r>
              <a:rPr lang="en-US" sz="2400" dirty="0" smtClean="0"/>
              <a:t>, real time!!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15513" y="6488668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By</a:t>
            </a:r>
            <a:r>
              <a:rPr lang="pt-BR" dirty="0" smtClean="0"/>
              <a:t> Cai</a:t>
            </a:r>
            <a:r>
              <a:rPr lang="en-US" dirty="0" err="1" smtClean="0"/>
              <a:t>çara</a:t>
            </a:r>
            <a:r>
              <a:rPr lang="en-US" dirty="0" smtClean="0"/>
              <a:t> </a:t>
            </a:r>
            <a:r>
              <a:rPr lang="en-US" dirty="0" err="1" smtClean="0"/>
              <a:t>Uai</a:t>
            </a:r>
            <a:r>
              <a:rPr lang="en-US" dirty="0" smtClean="0"/>
              <a:t> Group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70" y="-75405"/>
            <a:ext cx="1208141" cy="10406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50" y="607442"/>
            <a:ext cx="3222663" cy="553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2" y="965201"/>
            <a:ext cx="3032617" cy="47413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1" y="1733107"/>
            <a:ext cx="3032617" cy="34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500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Andre Kirino de Albuquerque</dc:creator>
  <cp:lastModifiedBy>Felipe Andre Kirino de Albuquerque</cp:lastModifiedBy>
  <cp:revision>61</cp:revision>
  <dcterms:created xsi:type="dcterms:W3CDTF">2016-11-05T16:40:46Z</dcterms:created>
  <dcterms:modified xsi:type="dcterms:W3CDTF">2016-11-06T14:47:46Z</dcterms:modified>
</cp:coreProperties>
</file>