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6" r:id="rId6"/>
    <p:sldId id="261" r:id="rId7"/>
    <p:sldId id="262" r:id="rId8"/>
    <p:sldId id="263" r:id="rId9"/>
    <p:sldId id="264" r:id="rId10"/>
    <p:sldId id="265" r:id="rId11"/>
    <p:sldId id="269" r:id="rId12"/>
    <p:sldId id="267" r:id="rId13"/>
    <p:sldId id="268" r:id="rId14"/>
    <p:sldId id="270" r:id="rId15"/>
    <p:sldId id="271" r:id="rId16"/>
    <p:sldId id="272" r:id="rId17"/>
    <p:sldId id="273" r:id="rId18"/>
    <p:sldId id="274" r:id="rId19"/>
    <p:sldId id="275" r:id="rId20"/>
    <p:sldId id="280"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0DE"/>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25-01-2022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94B35-149C-4215-893B-CC4EB1DF40C4}" type="slidenum">
              <a:rPr lang="en-IN" smtClean="0"/>
              <a:t>12</a:t>
            </a:fld>
            <a:endParaRPr lang="en-IN"/>
          </a:p>
        </p:txBody>
      </p:sp>
    </p:spTree>
    <p:extLst>
      <p:ext uri="{BB962C8B-B14F-4D97-AF65-F5344CB8AC3E}">
        <p14:creationId xmlns:p14="http://schemas.microsoft.com/office/powerpoint/2010/main" val="38877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41</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498D-87C5-4658-9578-49BD778BA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AE6AF-FF57-4204-94B3-91E667E84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BCDE1-1CDD-4963-8FA6-BA82A32F08F4}"/>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5" name="Footer Placeholder 4">
            <a:extLst>
              <a:ext uri="{FF2B5EF4-FFF2-40B4-BE49-F238E27FC236}">
                <a16:creationId xmlns:a16="http://schemas.microsoft.com/office/drawing/2014/main" id="{53D8D960-7531-42FD-9A53-8A4D562F31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9315DF-7973-4FE7-90D6-6050CF926DE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270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B65B-00CF-42F5-8531-84E1E4A458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1C35D1-8282-48E9-B99C-572962E1A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1EF25-1EF4-47B7-8117-34567049DBDE}"/>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5" name="Footer Placeholder 4">
            <a:extLst>
              <a:ext uri="{FF2B5EF4-FFF2-40B4-BE49-F238E27FC236}">
                <a16:creationId xmlns:a16="http://schemas.microsoft.com/office/drawing/2014/main" id="{FC34C315-620D-4CF3-8AD2-CCC387A10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5A55D1F-6DFE-463C-9BFD-3127DAA71CEF}"/>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745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C2731-FB3D-44BE-BACF-EDE714425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87F8F-9674-4A57-A1DA-E46D7B767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A95C-6C77-4AB7-912C-289E523E56B7}"/>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5" name="Footer Placeholder 4">
            <a:extLst>
              <a:ext uri="{FF2B5EF4-FFF2-40B4-BE49-F238E27FC236}">
                <a16:creationId xmlns:a16="http://schemas.microsoft.com/office/drawing/2014/main" id="{EB27C75A-7763-43AD-81EC-A1E1E0BC67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01BB42-EEDF-4F24-B57A-1176AFD5135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64341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EB2-2C0D-4410-993F-9F23DB7AD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5494C-6AB7-4839-B177-E139F7DB5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5DA0-9F63-41C3-8D48-FEF7B3DDFEC6}"/>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5" name="Footer Placeholder 4">
            <a:extLst>
              <a:ext uri="{FF2B5EF4-FFF2-40B4-BE49-F238E27FC236}">
                <a16:creationId xmlns:a16="http://schemas.microsoft.com/office/drawing/2014/main" id="{9407B63F-3319-4C74-991C-4F829D8C82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35E90D-8879-48D1-9898-47B44CD1F246}"/>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2346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82C5-62F6-4816-8066-BF66E888C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B2F27F-F73B-4C98-938C-AE1E83F1D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F4FF1-7532-4891-B9F2-4628F0555F1B}"/>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5" name="Footer Placeholder 4">
            <a:extLst>
              <a:ext uri="{FF2B5EF4-FFF2-40B4-BE49-F238E27FC236}">
                <a16:creationId xmlns:a16="http://schemas.microsoft.com/office/drawing/2014/main" id="{E88582B3-C5CC-4F45-92EC-51C88A4782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5DE8A5-891A-41C0-B585-631689D08F2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85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F3AD-10E7-47D5-9B2E-5D65DE585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F59C2-D5F2-438B-BA4D-71BBB993F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075E75-E1D8-44E6-A039-3DD2919E6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7F5F8-CA4A-443F-A99C-92197AC25E5C}"/>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6" name="Footer Placeholder 5">
            <a:extLst>
              <a:ext uri="{FF2B5EF4-FFF2-40B4-BE49-F238E27FC236}">
                <a16:creationId xmlns:a16="http://schemas.microsoft.com/office/drawing/2014/main" id="{3738EC81-47C3-4A71-9385-6DEE2B62A3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72303D-35C8-4E7B-8123-498BE106CA2D}"/>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00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A0CF-F004-4868-881A-58EE0F6F3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A511DE-17B1-43B4-9F69-413C7B2D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B1078-14A2-4A35-BD09-5E3FC0E9C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2C1D0-E36E-4081-B152-CCA93A087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9B34A-73A2-4BAA-AF04-6CDA18CD0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6E1DEF-E1EF-4FC1-83A8-891DE74794AE}"/>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8" name="Footer Placeholder 7">
            <a:extLst>
              <a:ext uri="{FF2B5EF4-FFF2-40B4-BE49-F238E27FC236}">
                <a16:creationId xmlns:a16="http://schemas.microsoft.com/office/drawing/2014/main" id="{541CE1F2-3B78-4A6C-B149-2CCB895AB7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CD81E3F-E059-42BC-A17D-2EAE1C22744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3494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BB9E-D19F-405B-8E57-F18D62348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D5CE1A-EA6F-400C-90D8-01D4AE05A6A4}"/>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4" name="Footer Placeholder 3">
            <a:extLst>
              <a:ext uri="{FF2B5EF4-FFF2-40B4-BE49-F238E27FC236}">
                <a16:creationId xmlns:a16="http://schemas.microsoft.com/office/drawing/2014/main" id="{1DB51866-0D0A-41CF-95A4-D468531612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1A8A5F0-B785-4639-99FE-56EBCDD6BBC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44620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932FF-D5F7-4853-A307-263CDCB973B8}"/>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3" name="Footer Placeholder 2">
            <a:extLst>
              <a:ext uri="{FF2B5EF4-FFF2-40B4-BE49-F238E27FC236}">
                <a16:creationId xmlns:a16="http://schemas.microsoft.com/office/drawing/2014/main" id="{C58A688C-4231-4388-8CF9-A4C8D862B78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FE15628-89F5-474E-B055-27AD93B311A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7929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1D4F-66C3-49F1-AAC9-4D1CEC762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CA5BF6-2EA7-4A1A-A2CC-8A4ACB2D3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BA9ACE-DA86-4C2F-889C-39BD4B113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2CF03-FB1B-4076-B10B-E0FF33EE3AE0}"/>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6" name="Footer Placeholder 5">
            <a:extLst>
              <a:ext uri="{FF2B5EF4-FFF2-40B4-BE49-F238E27FC236}">
                <a16:creationId xmlns:a16="http://schemas.microsoft.com/office/drawing/2014/main" id="{6806F548-5D7E-438E-B920-D151245F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2E9408D-87F7-487D-969D-7D95EBC22835}"/>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1721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ECCD-0F29-48AE-B365-788EC53B9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AC4A7-5393-48B9-AD5F-406A36789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20DA249-B2D5-411C-8C56-8F546F28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C7530-0903-433B-8D7C-1DA36AA91EAB}"/>
              </a:ext>
            </a:extLst>
          </p:cNvPr>
          <p:cNvSpPr>
            <a:spLocks noGrp="1"/>
          </p:cNvSpPr>
          <p:nvPr>
            <p:ph type="dt" sz="half" idx="10"/>
          </p:nvPr>
        </p:nvSpPr>
        <p:spPr/>
        <p:txBody>
          <a:bodyPr/>
          <a:lstStyle/>
          <a:p>
            <a:fld id="{4191E9FA-CC45-47F3-80CF-62C35965C8DA}" type="datetimeFigureOut">
              <a:rPr lang="en-IN" smtClean="0"/>
              <a:t>25-01-2022</a:t>
            </a:fld>
            <a:endParaRPr lang="en-IN" dirty="0"/>
          </a:p>
        </p:txBody>
      </p:sp>
      <p:sp>
        <p:nvSpPr>
          <p:cNvPr id="6" name="Footer Placeholder 5">
            <a:extLst>
              <a:ext uri="{FF2B5EF4-FFF2-40B4-BE49-F238E27FC236}">
                <a16:creationId xmlns:a16="http://schemas.microsoft.com/office/drawing/2014/main" id="{693301D6-9382-4333-A5F1-0C3DD004EA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8EE8C8-7A63-4761-B83E-BE84B224806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912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E921C-EFAA-438B-8C42-0F7A1384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2BF63-6454-4A86-9DC2-0FF873382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E8910C8-10C0-4037-9E54-BA91BFC0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1E9FA-CC45-47F3-80CF-62C35965C8DA}" type="datetimeFigureOut">
              <a:rPr lang="en-IN" smtClean="0"/>
              <a:t>25-01-2022</a:t>
            </a:fld>
            <a:endParaRPr lang="en-IN" dirty="0"/>
          </a:p>
        </p:txBody>
      </p:sp>
      <p:sp>
        <p:nvSpPr>
          <p:cNvPr id="5" name="Footer Placeholder 4">
            <a:extLst>
              <a:ext uri="{FF2B5EF4-FFF2-40B4-BE49-F238E27FC236}">
                <a16:creationId xmlns:a16="http://schemas.microsoft.com/office/drawing/2014/main" id="{3772DBDB-8378-42C3-9720-7335D55C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006C4BA-F4AF-498C-984E-6329C61C8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5FE2-1236-43DC-92E9-E4936CE72C05}" type="slidenum">
              <a:rPr lang="en-IN" smtClean="0"/>
              <a:t>‹#›</a:t>
            </a:fld>
            <a:endParaRPr lang="en-IN" dirty="0"/>
          </a:p>
        </p:txBody>
      </p:sp>
      <p:sp>
        <p:nvSpPr>
          <p:cNvPr id="7" name="TextBox 6">
            <a:extLst>
              <a:ext uri="{FF2B5EF4-FFF2-40B4-BE49-F238E27FC236}">
                <a16:creationId xmlns:a16="http://schemas.microsoft.com/office/drawing/2014/main" id="{3ECBA129-E606-4C75-B917-BBEB4B77F5D4}"/>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26139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C6B1E2-02D2-4372-9165-1451C0A1DE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5989"/>
            <a:ext cx="12192000" cy="6773333"/>
          </a:xfrm>
          <a:prstGeom prst="rect">
            <a:avLst/>
          </a:prstGeom>
        </p:spPr>
      </p:pic>
      <p:sp>
        <p:nvSpPr>
          <p:cNvPr id="12" name="TextBox 11">
            <a:extLst>
              <a:ext uri="{FF2B5EF4-FFF2-40B4-BE49-F238E27FC236}">
                <a16:creationId xmlns:a16="http://schemas.microsoft.com/office/drawing/2014/main" id="{9C8B28FC-EAD6-467D-8CA8-585ECCBBFC2D}"/>
              </a:ext>
            </a:extLst>
          </p:cNvPr>
          <p:cNvSpPr txBox="1"/>
          <p:nvPr/>
        </p:nvSpPr>
        <p:spPr>
          <a:xfrm>
            <a:off x="261782" y="1854092"/>
            <a:ext cx="4218778" cy="954107"/>
          </a:xfrm>
          <a:prstGeom prst="rect">
            <a:avLst/>
          </a:prstGeom>
          <a:noFill/>
        </p:spPr>
        <p:txBody>
          <a:bodyPr wrap="square" rtlCol="0">
            <a:spAutoFit/>
          </a:bodyPr>
          <a:lstStyle/>
          <a:p>
            <a:r>
              <a:rPr lang="en-US" sz="2800" b="1" i="1" dirty="0">
                <a:solidFill>
                  <a:srgbClr val="C00000"/>
                </a:solidFill>
              </a:rPr>
              <a:t>Presented By:</a:t>
            </a:r>
          </a:p>
          <a:p>
            <a:r>
              <a:rPr lang="en-US" sz="2800" b="1" i="1" dirty="0">
                <a:solidFill>
                  <a:srgbClr val="C00000"/>
                </a:solidFill>
              </a:rPr>
              <a:t>Hrushikesh  Joshi</a:t>
            </a:r>
            <a:endParaRPr lang="en-IN" sz="2800" b="1" i="1" dirty="0">
              <a:solidFill>
                <a:srgbClr val="C00000"/>
              </a:solidFill>
            </a:endParaRPr>
          </a:p>
        </p:txBody>
      </p:sp>
    </p:spTree>
    <p:extLst>
      <p:ext uri="{BB962C8B-B14F-4D97-AF65-F5344CB8AC3E}">
        <p14:creationId xmlns:p14="http://schemas.microsoft.com/office/powerpoint/2010/main"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pic>
        <p:nvPicPr>
          <p:cNvPr id="2" name="Picture 1">
            <a:extLst>
              <a:ext uri="{FF2B5EF4-FFF2-40B4-BE49-F238E27FC236}">
                <a16:creationId xmlns:a16="http://schemas.microsoft.com/office/drawing/2014/main" id="{AADFD168-FA68-4C01-ACC9-BD3468436A2B}"/>
              </a:ext>
            </a:extLst>
          </p:cNvPr>
          <p:cNvPicPr>
            <a:picLocks noChangeAspect="1"/>
          </p:cNvPicPr>
          <p:nvPr/>
        </p:nvPicPr>
        <p:blipFill>
          <a:blip r:embed="rId3"/>
          <a:stretch>
            <a:fillRect/>
          </a:stretch>
        </p:blipFill>
        <p:spPr>
          <a:xfrm>
            <a:off x="965200" y="1169869"/>
            <a:ext cx="10982960" cy="5535731"/>
          </a:xfrm>
          <a:prstGeom prst="rect">
            <a:avLst/>
          </a:prstGeom>
        </p:spPr>
      </p:pic>
    </p:spTree>
    <p:extLst>
      <p:ext uri="{BB962C8B-B14F-4D97-AF65-F5344CB8AC3E}">
        <p14:creationId xmlns:p14="http://schemas.microsoft.com/office/powerpoint/2010/main" val="352528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72EB3-E628-4CBA-858E-9A7C4DBE4AAF}"/>
              </a:ext>
            </a:extLst>
          </p:cNvPr>
          <p:cNvPicPr>
            <a:picLocks noChangeAspect="1"/>
          </p:cNvPicPr>
          <p:nvPr/>
        </p:nvPicPr>
        <p:blipFill>
          <a:blip r:embed="rId2"/>
          <a:stretch>
            <a:fillRect/>
          </a:stretch>
        </p:blipFill>
        <p:spPr>
          <a:xfrm>
            <a:off x="812801" y="619760"/>
            <a:ext cx="10678160" cy="6045200"/>
          </a:xfrm>
          <a:prstGeom prst="rect">
            <a:avLst/>
          </a:prstGeom>
        </p:spPr>
      </p:pic>
    </p:spTree>
    <p:extLst>
      <p:ext uri="{BB962C8B-B14F-4D97-AF65-F5344CB8AC3E}">
        <p14:creationId xmlns:p14="http://schemas.microsoft.com/office/powerpoint/2010/main" val="144757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EEDE7-F954-4D72-AD0E-A6D8FB91AF85}"/>
              </a:ext>
            </a:extLst>
          </p:cNvPr>
          <p:cNvPicPr>
            <a:picLocks noChangeAspect="1"/>
          </p:cNvPicPr>
          <p:nvPr/>
        </p:nvPicPr>
        <p:blipFill>
          <a:blip r:embed="rId2"/>
          <a:stretch>
            <a:fillRect/>
          </a:stretch>
        </p:blipFill>
        <p:spPr>
          <a:xfrm>
            <a:off x="782321" y="0"/>
            <a:ext cx="10932160" cy="6858000"/>
          </a:xfrm>
          <a:prstGeom prst="rect">
            <a:avLst/>
          </a:prstGeom>
        </p:spPr>
      </p:pic>
    </p:spTree>
    <p:extLst>
      <p:ext uri="{BB962C8B-B14F-4D97-AF65-F5344CB8AC3E}">
        <p14:creationId xmlns:p14="http://schemas.microsoft.com/office/powerpoint/2010/main" val="393505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64C13E-1F4D-44A4-9233-35C89922E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 y="0"/>
            <a:ext cx="10783570" cy="671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01599-434D-4E87-90CA-F58CF937EE8D}"/>
              </a:ext>
            </a:extLst>
          </p:cNvPr>
          <p:cNvSpPr txBox="1"/>
          <p:nvPr/>
        </p:nvSpPr>
        <p:spPr>
          <a:xfrm>
            <a:off x="1643974" y="797668"/>
            <a:ext cx="3365771" cy="584775"/>
          </a:xfrm>
          <a:prstGeom prst="rect">
            <a:avLst/>
          </a:prstGeom>
          <a:noFill/>
        </p:spPr>
        <p:txBody>
          <a:bodyPr wrap="square" rtlCol="0">
            <a:spAutoFit/>
          </a:bodyPr>
          <a:lstStyle/>
          <a:p>
            <a:r>
              <a:rPr lang="en-US" sz="3200" b="1" dirty="0">
                <a:solidFill>
                  <a:srgbClr val="C00000"/>
                </a:solidFill>
                <a:latin typeface="Century" panose="02040604050505020304" pitchFamily="18" charset="0"/>
              </a:rPr>
              <a:t>AGENDA</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3BF88-C2BB-4CDB-A2B2-2DB60D78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1" y="0"/>
            <a:ext cx="100177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id="{0E8ACE62-CD6A-43EA-938D-63F4E3D7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06" y="278765"/>
            <a:ext cx="10868174" cy="294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pic>
        <p:nvPicPr>
          <p:cNvPr id="4098" name="Picture 2">
            <a:extLst>
              <a:ext uri="{FF2B5EF4-FFF2-40B4-BE49-F238E27FC236}">
                <a16:creationId xmlns:a16="http://schemas.microsoft.com/office/drawing/2014/main" id="{C180ED4B-1B18-4BDF-815F-D174EDFCA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44" y="289243"/>
            <a:ext cx="969581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0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764734A-A1A3-499E-8DAF-0A1FB4F8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941367"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id="{ABEB7572-1387-4716-9B48-CBF14B10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493567"/>
            <a:ext cx="10848975" cy="38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6450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A00D9-7621-44F4-AA8A-D686EFD948AF}"/>
              </a:ext>
            </a:extLst>
          </p:cNvPr>
          <p:cNvSpPr txBox="1"/>
          <p:nvPr/>
        </p:nvSpPr>
        <p:spPr>
          <a:xfrm>
            <a:off x="535021" y="45741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pic>
        <p:nvPicPr>
          <p:cNvPr id="7170" name="Picture 2">
            <a:extLst>
              <a:ext uri="{FF2B5EF4-FFF2-40B4-BE49-F238E27FC236}">
                <a16:creationId xmlns:a16="http://schemas.microsoft.com/office/drawing/2014/main" id="{624B39C8-E52E-4CC3-B919-4099B24A0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15" y="306511"/>
            <a:ext cx="10296525" cy="42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0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B5246-A6A1-40C2-ABBF-2899A9A4A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2842788"/>
            <a:ext cx="4447259" cy="3373185"/>
          </a:xfrm>
          <a:prstGeom prst="rect">
            <a:avLst/>
          </a:prstGeom>
        </p:spPr>
      </p:pic>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4" y="2842788"/>
            <a:ext cx="4305807" cy="33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9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pic>
        <p:nvPicPr>
          <p:cNvPr id="3080" name="Picture 8" descr="shopping spree">
            <a:extLst>
              <a:ext uri="{FF2B5EF4-FFF2-40B4-BE49-F238E27FC236}">
                <a16:creationId xmlns:a16="http://schemas.microsoft.com/office/drawing/2014/main" id="{1A2641C7-F20D-42E5-B29A-9485656BAD2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92631" y="1420238"/>
            <a:ext cx="4717914" cy="310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3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4097</Words>
  <Application>Microsoft Office PowerPoint</Application>
  <PresentationFormat>Widescreen</PresentationFormat>
  <Paragraphs>149</Paragraphs>
  <Slides>41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Algerian</vt:lpstr>
      <vt:lpstr>Arial</vt:lpstr>
      <vt:lpstr>Calibri</vt:lpstr>
      <vt:lpstr>Calibri Light</vt:lpstr>
      <vt:lpstr>Century</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Hrushikesh Joshi</cp:lastModifiedBy>
  <cp:revision>42</cp:revision>
  <dcterms:created xsi:type="dcterms:W3CDTF">2021-09-16T07:00:33Z</dcterms:created>
  <dcterms:modified xsi:type="dcterms:W3CDTF">2022-01-25T08:08:30Z</dcterms:modified>
</cp:coreProperties>
</file>