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68" r:id="rId8"/>
    <p:sldId id="271" r:id="rId9"/>
    <p:sldId id="270" r:id="rId10"/>
    <p:sldId id="266" r:id="rId11"/>
    <p:sldId id="274" r:id="rId12"/>
    <p:sldId id="25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1A7A-BBA9-4489-A89E-318AB90A9C3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08DD12-93EB-4DFF-B115-5E2984EFF90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076" y="517702"/>
            <a:ext cx="8250812" cy="8499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0070C0"/>
                </a:solidFill>
              </a:rPr>
              <a:t>Institute for Advanced Computing and Software Development, Akurdi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2449" y="3912075"/>
            <a:ext cx="3351977" cy="19249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N" sz="2000" b="1" dirty="0">
                <a:solidFill>
                  <a:schemeClr val="tx1"/>
                </a:solidFill>
              </a:rPr>
              <a:t>Project By:</a:t>
            </a:r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Group 59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Hrushikesh  Vitnor (1216)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Ajit Patil(1173)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61820" y="2158365"/>
            <a:ext cx="9357360" cy="1053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b="1" u="sng" dirty="0">
                <a:solidFill>
                  <a:srgbClr val="FF0000"/>
                </a:solidFill>
              </a:rPr>
              <a:t>e-Farmers Market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6" t="3261" r="18959" b="4796"/>
          <a:stretch>
            <a:fillRect/>
          </a:stretch>
        </p:blipFill>
        <p:spPr>
          <a:xfrm>
            <a:off x="846731" y="260799"/>
            <a:ext cx="732506" cy="1106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0" y="515894"/>
            <a:ext cx="1749491" cy="589207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2896832" y="1814168"/>
            <a:ext cx="6181300" cy="6883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dirty="0"/>
              <a:t>Project Review on</a:t>
            </a:r>
            <a:endParaRPr lang="en-IN" dirty="0"/>
          </a:p>
        </p:txBody>
      </p:sp>
      <p:sp>
        <p:nvSpPr>
          <p:cNvPr id="8" name="Subtitle 2"/>
          <p:cNvSpPr txBox="1"/>
          <p:nvPr/>
        </p:nvSpPr>
        <p:spPr>
          <a:xfrm>
            <a:off x="3450274" y="4002227"/>
            <a:ext cx="2641433" cy="1924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</a:rPr>
              <a:t>Guided By: </a:t>
            </a:r>
            <a:endParaRPr lang="en-IN" sz="2000" b="1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Mr.Milind Sir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172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Future Scope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4545" y="1642745"/>
            <a:ext cx="8915400" cy="4707890"/>
          </a:xfrm>
        </p:spPr>
        <p:txBody>
          <a:bodyPr>
            <a:normAutofit/>
          </a:bodyPr>
          <a:lstStyle/>
          <a:p>
            <a:r>
              <a:rPr lang="en-IN" sz="2400" dirty="0"/>
              <a:t>Implementation of Debit/Credit payment modes:In this website we have worked upon implementation of net banking only. Debit and credit will be implemented in future.</a:t>
            </a:r>
            <a:endParaRPr lang="en-IN" sz="2400" dirty="0"/>
          </a:p>
          <a:p>
            <a:r>
              <a:rPr lang="en-IN" sz="2400" dirty="0"/>
              <a:t>Payment Gateway:In this project we have designed false transaction which will show only that transaction is successful,similar to virtual transaction for better understanding. </a:t>
            </a:r>
            <a:endParaRPr lang="en-IN" sz="2400" dirty="0"/>
          </a:p>
          <a:p>
            <a:r>
              <a:rPr lang="en-IN" sz="2400" dirty="0"/>
              <a:t>Partial Payment:Partial payment will help user as well as farmer to buy and sell the product required by user accordingly.</a:t>
            </a:r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07" y="270380"/>
            <a:ext cx="8911687" cy="857084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Conclusion and Proposed Scope :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067" y="1059652"/>
            <a:ext cx="8915400" cy="512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system has been a way of minimizing the clerical work, which is almost a routine and consumes the most precious time.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main objectives of the proposed system are: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1700" dirty="0"/>
              <a:t>J2EE Technology used for the development of the application which is much more safe and efficient technology.</a:t>
            </a:r>
            <a:endParaRPr lang="en-US" sz="1700" dirty="0"/>
          </a:p>
          <a:p>
            <a:r>
              <a:rPr lang="en-US" sz="1700" dirty="0"/>
              <a:t>Simple and easy to manage.</a:t>
            </a:r>
            <a:endParaRPr lang="en-US" sz="1700" dirty="0"/>
          </a:p>
          <a:p>
            <a:r>
              <a:rPr lang="en-US" sz="1700" dirty="0"/>
              <a:t>Web-platform means that the system will be available for access 24/7 except when there is a temporary server issue which is expected to be minimal.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000" dirty="0"/>
              <a:t>The proposed system is complete software for </a:t>
            </a:r>
            <a:r>
              <a:rPr lang="en-IN" altLang="en-US" sz="2000" dirty="0"/>
              <a:t>e-Farmers market</a:t>
            </a:r>
            <a:r>
              <a:rPr lang="en-US" sz="2000" dirty="0"/>
              <a:t>, which is more efficient, reliable, faster and accurate for processing.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781" y="259524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Arial Black" panose="020B0A04020102020204" pitchFamily="34" charset="0"/>
              </a:rPr>
              <a:t>THANK YOU….!!!!!!!!</a:t>
            </a:r>
            <a:endParaRPr lang="en-IN" sz="36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53" y="611231"/>
            <a:ext cx="8911687" cy="66377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Introduction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240" y="1438141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Farming is the Prime Occupation in India in spite of this, today the people involved in farming</a:t>
            </a:r>
            <a:r>
              <a:rPr lang="en-IN" altLang="en-US" sz="2500" dirty="0"/>
              <a:t> </a:t>
            </a:r>
            <a:r>
              <a:rPr lang="en-US" sz="2500" dirty="0"/>
              <a:t>belongs to the lower class and is in deep poverty</a:t>
            </a:r>
            <a:r>
              <a:rPr lang="en-IN" altLang="en-US" sz="2500" dirty="0"/>
              <a:t>.</a:t>
            </a:r>
            <a:r>
              <a:rPr lang="en-US" sz="2500" dirty="0"/>
              <a:t> </a:t>
            </a:r>
            <a:endParaRPr lang="en-US" sz="2500" dirty="0"/>
          </a:p>
          <a:p>
            <a:pPr algn="just"/>
            <a:r>
              <a:rPr lang="en-US" sz="2500" dirty="0"/>
              <a:t>. Agro-marketing would make all the things</a:t>
            </a:r>
            <a:r>
              <a:rPr lang="en-IN" altLang="en-US" sz="2500" dirty="0"/>
              <a:t> </a:t>
            </a:r>
            <a:r>
              <a:rPr lang="en-US" sz="2500" dirty="0"/>
              <a:t>automatic which make easier serving as a best solution to all the problems. Farmer’s e-Market will serve</a:t>
            </a:r>
            <a:r>
              <a:rPr lang="en-IN" altLang="en-US" sz="2500" dirty="0"/>
              <a:t> </a:t>
            </a:r>
            <a:r>
              <a:rPr lang="en-US" sz="2500" dirty="0"/>
              <a:t>as a way for the farmers to sell their products across the country just with some basic knowledge about</a:t>
            </a:r>
            <a:endParaRPr lang="en-US" sz="2500" dirty="0"/>
          </a:p>
          <a:p>
            <a:pPr algn="just"/>
            <a:r>
              <a:rPr lang="en-US" sz="2500" dirty="0"/>
              <a:t>how to use the website</a:t>
            </a:r>
            <a:r>
              <a:rPr lang="en-IN" sz="2500" dirty="0"/>
              <a:t>Farmers e-Market is the web application that will help the farmers to perform the agro-marketing leading to achieve success and increase in their standard of living</a:t>
            </a:r>
            <a:endParaRPr lang="en-IN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2901" y="204497"/>
            <a:ext cx="7220776" cy="779687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Data flow Diagram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 descr="C:\Users\HP\Pictures\Screenshots\Screenshot (551).pngScreenshot (551)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72360" y="984250"/>
            <a:ext cx="8895080" cy="540194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0" y="114832"/>
            <a:ext cx="8911687" cy="772935"/>
          </a:xfrm>
        </p:spPr>
        <p:txBody>
          <a:bodyPr/>
          <a:lstStyle/>
          <a:p>
            <a:r>
              <a:rPr lang="en-IN" dirty="0"/>
              <a:t>Login Page</a:t>
            </a:r>
            <a:endParaRPr lang="en-IN" dirty="0"/>
          </a:p>
        </p:txBody>
      </p:sp>
      <p:pic>
        <p:nvPicPr>
          <p:cNvPr id="7" name="Picture 6" descr="C:\Users\HP\Pictures\Saved Pictures\WhatsApp Image 2021-02-02 at 6.25.54 PM.jpegWhatsApp Image 2021-02-02 at 6.25.54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52992" y="887767"/>
            <a:ext cx="9481185" cy="53257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285" y="159221"/>
            <a:ext cx="8911687" cy="764057"/>
          </a:xfrm>
        </p:spPr>
        <p:txBody>
          <a:bodyPr/>
          <a:lstStyle/>
          <a:p>
            <a:r>
              <a:rPr lang="en-IN" dirty="0"/>
              <a:t>Registration Page</a:t>
            </a:r>
            <a:endParaRPr lang="en-IN" dirty="0"/>
          </a:p>
        </p:txBody>
      </p:sp>
      <p:pic>
        <p:nvPicPr>
          <p:cNvPr id="7" name="Picture 6" descr="C:\Users\HP\Pictures\Saved Pictures\WhatsApp Image 2021-02-02 at 6.25.58 PM.jpegWhatsApp Image 2021-02-02 at 6.25.58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12595" y="1125220"/>
            <a:ext cx="9554845" cy="5253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0" y="327896"/>
            <a:ext cx="8911687" cy="861712"/>
          </a:xfrm>
        </p:spPr>
        <p:txBody>
          <a:bodyPr/>
          <a:lstStyle/>
          <a:p>
            <a:r>
              <a:rPr lang="en-IN" dirty="0"/>
              <a:t>Adding new buyer</a:t>
            </a:r>
            <a:endParaRPr lang="en-IN" dirty="0"/>
          </a:p>
        </p:txBody>
      </p:sp>
      <p:pic>
        <p:nvPicPr>
          <p:cNvPr id="7" name="Content Placeholder 6" descr="C:\Users\HP\Pictures\Saved Pictures\WhatsApp Image 2021-02-02 at 6.25.57 PM (1).jpegWhatsApp Image 2021-02-02 at 6.25.57 PM (1)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859915" y="1189990"/>
            <a:ext cx="9259570" cy="522922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180" y="251246"/>
            <a:ext cx="8911687" cy="1280890"/>
          </a:xfrm>
        </p:spPr>
        <p:txBody>
          <a:bodyPr/>
          <a:lstStyle/>
          <a:p>
            <a:r>
              <a:rPr lang="en-IN" dirty="0"/>
              <a:t>After validation of buyer</a:t>
            </a:r>
            <a:endParaRPr lang="en-IN" dirty="0"/>
          </a:p>
        </p:txBody>
      </p:sp>
      <p:pic>
        <p:nvPicPr>
          <p:cNvPr id="9" name="Content Placeholder 8" descr="C:\Users\HP\Pictures\Saved Pictures\WhatsApp Image 2021-02-02 at 6.25.57 PM.jpegWhatsApp Image 2021-02-02 at 6.25.57 PM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56080" y="1259205"/>
            <a:ext cx="9573895" cy="506158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9" y="171349"/>
            <a:ext cx="8911687" cy="774801"/>
          </a:xfrm>
        </p:spPr>
        <p:txBody>
          <a:bodyPr/>
          <a:lstStyle/>
          <a:p>
            <a:r>
              <a:rPr lang="en-IN" dirty="0"/>
              <a:t>Newly added entries in database</a:t>
            </a:r>
            <a:endParaRPr lang="en-IN" dirty="0"/>
          </a:p>
        </p:txBody>
      </p:sp>
      <p:pic>
        <p:nvPicPr>
          <p:cNvPr id="5" name="Content Placeholder 4" descr="C:\Users\HP\Pictures\Screenshots\Screenshot (553).pngScreenshot (553)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72248" y="829945"/>
            <a:ext cx="9278620" cy="521271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0" y="327896"/>
            <a:ext cx="8911687" cy="1280890"/>
          </a:xfrm>
        </p:spPr>
        <p:txBody>
          <a:bodyPr/>
          <a:lstStyle/>
          <a:p>
            <a:r>
              <a:rPr lang="en-IN" dirty="0"/>
              <a:t>About Us Page</a:t>
            </a:r>
            <a:endParaRPr lang="en-IN" dirty="0"/>
          </a:p>
        </p:txBody>
      </p:sp>
      <p:pic>
        <p:nvPicPr>
          <p:cNvPr id="7" name="Picture 6" descr="C:\Users\HP\Pictures\Saved Pictures\WhatsApp Image 2021-02-02 at 6.25.56 PM.jpegWhatsApp Image 2021-02-02 at 6.25.56 P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03120" y="1238250"/>
            <a:ext cx="9117330" cy="4949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2015</Words>
  <Application>WPS Presentation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Arial</vt:lpstr>
      <vt:lpstr>Arial Black</vt:lpstr>
      <vt:lpstr>Century Gothic</vt:lpstr>
      <vt:lpstr>Microsoft YaHei</vt:lpstr>
      <vt:lpstr>Arial Unicode MS</vt:lpstr>
      <vt:lpstr>Calibri</vt:lpstr>
      <vt:lpstr>Wisp</vt:lpstr>
      <vt:lpstr>Institute for Advanced Computing and Software Development, Akurdi</vt:lpstr>
      <vt:lpstr>Introduction</vt:lpstr>
      <vt:lpstr>Online Reservation Process</vt:lpstr>
      <vt:lpstr>Login Page</vt:lpstr>
      <vt:lpstr>Registration Page</vt:lpstr>
      <vt:lpstr>Adding new user</vt:lpstr>
      <vt:lpstr>After validation of user</vt:lpstr>
      <vt:lpstr>Newly added entries in database</vt:lpstr>
      <vt:lpstr>About Us Page</vt:lpstr>
      <vt:lpstr>Future Scope</vt:lpstr>
      <vt:lpstr>Conclusion and Proposed Scope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IACSD Akurdi</dc:title>
  <dc:creator>Windows User</dc:creator>
  <cp:lastModifiedBy>HP</cp:lastModifiedBy>
  <cp:revision>33</cp:revision>
  <dcterms:created xsi:type="dcterms:W3CDTF">2021-01-31T03:18:00Z</dcterms:created>
  <dcterms:modified xsi:type="dcterms:W3CDTF">2021-02-02T13:58:23Z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1033-11.2.0.9967</vt:lpwstr>
  </property>
</Properties>
</file>