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434E79-B750-4796-ACCD-C6424FF80960}" v="44" dt="2024-07-07T06:57:22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3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 patel" userId="28555cc90fcd32df" providerId="LiveId" clId="{F9434E79-B750-4796-ACCD-C6424FF80960}"/>
    <pc:docChg chg="undo custSel addSld delSld modSld">
      <pc:chgData name="yash patel" userId="28555cc90fcd32df" providerId="LiveId" clId="{F9434E79-B750-4796-ACCD-C6424FF80960}" dt="2024-07-07T06:57:27.534" v="739" actId="1076"/>
      <pc:docMkLst>
        <pc:docMk/>
      </pc:docMkLst>
      <pc:sldChg chg="modSp mod">
        <pc:chgData name="yash patel" userId="28555cc90fcd32df" providerId="LiveId" clId="{F9434E79-B750-4796-ACCD-C6424FF80960}" dt="2024-07-07T05:38:29.284" v="0"/>
        <pc:sldMkLst>
          <pc:docMk/>
          <pc:sldMk cId="677004336" sldId="256"/>
        </pc:sldMkLst>
        <pc:spChg chg="mod">
          <ac:chgData name="yash patel" userId="28555cc90fcd32df" providerId="LiveId" clId="{F9434E79-B750-4796-ACCD-C6424FF80960}" dt="2024-07-07T05:38:29.284" v="0"/>
          <ac:spMkLst>
            <pc:docMk/>
            <pc:sldMk cId="677004336" sldId="256"/>
            <ac:spMk id="2" creationId="{BD212835-6BB9-E470-1222-A1ED4B87C256}"/>
          </ac:spMkLst>
        </pc:spChg>
      </pc:sldChg>
      <pc:sldChg chg="addSp delSp modSp new mod">
        <pc:chgData name="yash patel" userId="28555cc90fcd32df" providerId="LiveId" clId="{F9434E79-B750-4796-ACCD-C6424FF80960}" dt="2024-07-07T05:44:41.605" v="26" actId="20577"/>
        <pc:sldMkLst>
          <pc:docMk/>
          <pc:sldMk cId="3351625967" sldId="257"/>
        </pc:sldMkLst>
        <pc:spChg chg="mod">
          <ac:chgData name="yash patel" userId="28555cc90fcd32df" providerId="LiveId" clId="{F9434E79-B750-4796-ACCD-C6424FF80960}" dt="2024-07-07T05:44:41.605" v="26" actId="20577"/>
          <ac:spMkLst>
            <pc:docMk/>
            <pc:sldMk cId="3351625967" sldId="257"/>
            <ac:spMk id="2" creationId="{6CA952C1-BC10-24EB-EAE6-5BB4080855BA}"/>
          </ac:spMkLst>
        </pc:spChg>
        <pc:spChg chg="mod">
          <ac:chgData name="yash patel" userId="28555cc90fcd32df" providerId="LiveId" clId="{F9434E79-B750-4796-ACCD-C6424FF80960}" dt="2024-07-07T05:40:06.382" v="11" actId="123"/>
          <ac:spMkLst>
            <pc:docMk/>
            <pc:sldMk cId="3351625967" sldId="257"/>
            <ac:spMk id="3" creationId="{743A6B22-E41E-4392-DDBD-7D44F4123D6F}"/>
          </ac:spMkLst>
        </pc:spChg>
        <pc:spChg chg="add del">
          <ac:chgData name="yash patel" userId="28555cc90fcd32df" providerId="LiveId" clId="{F9434E79-B750-4796-ACCD-C6424FF80960}" dt="2024-07-07T05:44:07.953" v="19" actId="22"/>
          <ac:spMkLst>
            <pc:docMk/>
            <pc:sldMk cId="3351625967" sldId="257"/>
            <ac:spMk id="7" creationId="{0D48EC7A-2CF1-8A71-159C-CE21D8684B9B}"/>
          </ac:spMkLst>
        </pc:spChg>
        <pc:picChg chg="add mod">
          <ac:chgData name="yash patel" userId="28555cc90fcd32df" providerId="LiveId" clId="{F9434E79-B750-4796-ACCD-C6424FF80960}" dt="2024-07-07T05:44:02.270" v="17" actId="14100"/>
          <ac:picMkLst>
            <pc:docMk/>
            <pc:sldMk cId="3351625967" sldId="257"/>
            <ac:picMk id="5" creationId="{7C72B7D1-5B5E-62DD-1F88-E530A3BE33D5}"/>
          </ac:picMkLst>
        </pc:picChg>
      </pc:sldChg>
      <pc:sldChg chg="addSp delSp modSp add mod">
        <pc:chgData name="yash patel" userId="28555cc90fcd32df" providerId="LiveId" clId="{F9434E79-B750-4796-ACCD-C6424FF80960}" dt="2024-07-07T05:47:33.564" v="47" actId="1076"/>
        <pc:sldMkLst>
          <pc:docMk/>
          <pc:sldMk cId="2106496134" sldId="258"/>
        </pc:sldMkLst>
        <pc:spChg chg="mod">
          <ac:chgData name="yash patel" userId="28555cc90fcd32df" providerId="LiveId" clId="{F9434E79-B750-4796-ACCD-C6424FF80960}" dt="2024-07-07T05:44:35.790" v="25" actId="113"/>
          <ac:spMkLst>
            <pc:docMk/>
            <pc:sldMk cId="2106496134" sldId="258"/>
            <ac:spMk id="2" creationId="{6CA952C1-BC10-24EB-EAE6-5BB4080855BA}"/>
          </ac:spMkLst>
        </pc:spChg>
        <pc:spChg chg="mod">
          <ac:chgData name="yash patel" userId="28555cc90fcd32df" providerId="LiveId" clId="{F9434E79-B750-4796-ACCD-C6424FF80960}" dt="2024-07-07T05:46:12.972" v="45" actId="113"/>
          <ac:spMkLst>
            <pc:docMk/>
            <pc:sldMk cId="2106496134" sldId="258"/>
            <ac:spMk id="3" creationId="{743A6B22-E41E-4392-DDBD-7D44F4123D6F}"/>
          </ac:spMkLst>
        </pc:spChg>
        <pc:spChg chg="add">
          <ac:chgData name="yash patel" userId="28555cc90fcd32df" providerId="LiveId" clId="{F9434E79-B750-4796-ACCD-C6424FF80960}" dt="2024-07-07T05:45:22.375" v="31"/>
          <ac:spMkLst>
            <pc:docMk/>
            <pc:sldMk cId="2106496134" sldId="258"/>
            <ac:spMk id="4" creationId="{89B626A8-AEB4-51E5-003F-1B989EC72590}"/>
          </ac:spMkLst>
        </pc:spChg>
        <pc:spChg chg="add">
          <ac:chgData name="yash patel" userId="28555cc90fcd32df" providerId="LiveId" clId="{F9434E79-B750-4796-ACCD-C6424FF80960}" dt="2024-07-07T05:45:27.796" v="35"/>
          <ac:spMkLst>
            <pc:docMk/>
            <pc:sldMk cId="2106496134" sldId="258"/>
            <ac:spMk id="6" creationId="{7524B204-AE6F-605A-49CB-674B362B6D96}"/>
          </ac:spMkLst>
        </pc:spChg>
        <pc:picChg chg="del">
          <ac:chgData name="yash patel" userId="28555cc90fcd32df" providerId="LiveId" clId="{F9434E79-B750-4796-ACCD-C6424FF80960}" dt="2024-07-07T05:45:12.188" v="29" actId="478"/>
          <ac:picMkLst>
            <pc:docMk/>
            <pc:sldMk cId="2106496134" sldId="258"/>
            <ac:picMk id="5" creationId="{7C72B7D1-5B5E-62DD-1F88-E530A3BE33D5}"/>
          </ac:picMkLst>
        </pc:picChg>
        <pc:picChg chg="add mod">
          <ac:chgData name="yash patel" userId="28555cc90fcd32df" providerId="LiveId" clId="{F9434E79-B750-4796-ACCD-C6424FF80960}" dt="2024-07-07T05:47:33.564" v="47" actId="1076"/>
          <ac:picMkLst>
            <pc:docMk/>
            <pc:sldMk cId="2106496134" sldId="258"/>
            <ac:picMk id="8" creationId="{13F64F5B-F2E2-1655-A268-1B3BC4E18772}"/>
          </ac:picMkLst>
        </pc:picChg>
      </pc:sldChg>
      <pc:sldChg chg="addSp modSp add mod">
        <pc:chgData name="yash patel" userId="28555cc90fcd32df" providerId="LiveId" clId="{F9434E79-B750-4796-ACCD-C6424FF80960}" dt="2024-07-07T05:50:53.442" v="79" actId="14100"/>
        <pc:sldMkLst>
          <pc:docMk/>
          <pc:sldMk cId="2246316694" sldId="259"/>
        </pc:sldMkLst>
        <pc:spChg chg="mod">
          <ac:chgData name="yash patel" userId="28555cc90fcd32df" providerId="LiveId" clId="{F9434E79-B750-4796-ACCD-C6424FF80960}" dt="2024-07-07T05:49:34.470" v="60" actId="113"/>
          <ac:spMkLst>
            <pc:docMk/>
            <pc:sldMk cId="2246316694" sldId="259"/>
            <ac:spMk id="3" creationId="{743A6B22-E41E-4392-DDBD-7D44F4123D6F}"/>
          </ac:spMkLst>
        </pc:spChg>
        <pc:spChg chg="add mod">
          <ac:chgData name="yash patel" userId="28555cc90fcd32df" providerId="LiveId" clId="{F9434E79-B750-4796-ACCD-C6424FF80960}" dt="2024-07-07T05:50:45.616" v="76" actId="123"/>
          <ac:spMkLst>
            <pc:docMk/>
            <pc:sldMk cId="2246316694" sldId="259"/>
            <ac:spMk id="5" creationId="{2C872C30-02E2-6576-0A83-6402319CC590}"/>
          </ac:spMkLst>
        </pc:spChg>
        <pc:picChg chg="mod">
          <ac:chgData name="yash patel" userId="28555cc90fcd32df" providerId="LiveId" clId="{F9434E79-B750-4796-ACCD-C6424FF80960}" dt="2024-07-07T05:50:53.442" v="79" actId="14100"/>
          <ac:picMkLst>
            <pc:docMk/>
            <pc:sldMk cId="2246316694" sldId="259"/>
            <ac:picMk id="8" creationId="{13F64F5B-F2E2-1655-A268-1B3BC4E18772}"/>
          </ac:picMkLst>
        </pc:picChg>
      </pc:sldChg>
      <pc:sldChg chg="addSp delSp modSp add mod">
        <pc:chgData name="yash patel" userId="28555cc90fcd32df" providerId="LiveId" clId="{F9434E79-B750-4796-ACCD-C6424FF80960}" dt="2024-07-07T05:55:31.490" v="153" actId="1076"/>
        <pc:sldMkLst>
          <pc:docMk/>
          <pc:sldMk cId="524226996" sldId="260"/>
        </pc:sldMkLst>
        <pc:spChg chg="mod">
          <ac:chgData name="yash patel" userId="28555cc90fcd32df" providerId="LiveId" clId="{F9434E79-B750-4796-ACCD-C6424FF80960}" dt="2024-07-07T05:51:25.973" v="85" actId="255"/>
          <ac:spMkLst>
            <pc:docMk/>
            <pc:sldMk cId="524226996" sldId="260"/>
            <ac:spMk id="2" creationId="{6CA952C1-BC10-24EB-EAE6-5BB4080855BA}"/>
          </ac:spMkLst>
        </pc:spChg>
        <pc:spChg chg="mod">
          <ac:chgData name="yash patel" userId="28555cc90fcd32df" providerId="LiveId" clId="{F9434E79-B750-4796-ACCD-C6424FF80960}" dt="2024-07-07T05:55:28.984" v="152" actId="1076"/>
          <ac:spMkLst>
            <pc:docMk/>
            <pc:sldMk cId="524226996" sldId="260"/>
            <ac:spMk id="3" creationId="{743A6B22-E41E-4392-DDBD-7D44F4123D6F}"/>
          </ac:spMkLst>
        </pc:spChg>
        <pc:spChg chg="del mod">
          <ac:chgData name="yash patel" userId="28555cc90fcd32df" providerId="LiveId" clId="{F9434E79-B750-4796-ACCD-C6424FF80960}" dt="2024-07-07T05:52:05.746" v="93" actId="478"/>
          <ac:spMkLst>
            <pc:docMk/>
            <pc:sldMk cId="524226996" sldId="260"/>
            <ac:spMk id="5" creationId="{2C872C30-02E2-6576-0A83-6402319CC590}"/>
          </ac:spMkLst>
        </pc:spChg>
        <pc:spChg chg="add mod">
          <ac:chgData name="yash patel" userId="28555cc90fcd32df" providerId="LiveId" clId="{F9434E79-B750-4796-ACCD-C6424FF80960}" dt="2024-07-07T05:55:31.490" v="153" actId="1076"/>
          <ac:spMkLst>
            <pc:docMk/>
            <pc:sldMk cId="524226996" sldId="260"/>
            <ac:spMk id="6" creationId="{45835896-FFDC-8003-C424-1AAA092D2738}"/>
          </ac:spMkLst>
        </pc:spChg>
        <pc:picChg chg="del mod">
          <ac:chgData name="yash patel" userId="28555cc90fcd32df" providerId="LiveId" clId="{F9434E79-B750-4796-ACCD-C6424FF80960}" dt="2024-07-07T05:53:21.627" v="102" actId="478"/>
          <ac:picMkLst>
            <pc:docMk/>
            <pc:sldMk cId="524226996" sldId="260"/>
            <ac:picMk id="8" creationId="{13F64F5B-F2E2-1655-A268-1B3BC4E18772}"/>
          </ac:picMkLst>
        </pc:picChg>
      </pc:sldChg>
      <pc:sldChg chg="addSp delSp modSp add mod">
        <pc:chgData name="yash patel" userId="28555cc90fcd32df" providerId="LiveId" clId="{F9434E79-B750-4796-ACCD-C6424FF80960}" dt="2024-07-07T05:59:57.356" v="207" actId="113"/>
        <pc:sldMkLst>
          <pc:docMk/>
          <pc:sldMk cId="964776226" sldId="261"/>
        </pc:sldMkLst>
        <pc:spChg chg="mod">
          <ac:chgData name="yash patel" userId="28555cc90fcd32df" providerId="LiveId" clId="{F9434E79-B750-4796-ACCD-C6424FF80960}" dt="2024-07-07T05:56:09.420" v="157" actId="113"/>
          <ac:spMkLst>
            <pc:docMk/>
            <pc:sldMk cId="964776226" sldId="261"/>
            <ac:spMk id="2" creationId="{6CA952C1-BC10-24EB-EAE6-5BB4080855BA}"/>
          </ac:spMkLst>
        </pc:spChg>
        <pc:spChg chg="mod">
          <ac:chgData name="yash patel" userId="28555cc90fcd32df" providerId="LiveId" clId="{F9434E79-B750-4796-ACCD-C6424FF80960}" dt="2024-07-07T05:57:31.721" v="180" actId="14100"/>
          <ac:spMkLst>
            <pc:docMk/>
            <pc:sldMk cId="964776226" sldId="261"/>
            <ac:spMk id="3" creationId="{743A6B22-E41E-4392-DDBD-7D44F4123D6F}"/>
          </ac:spMkLst>
        </pc:spChg>
        <pc:spChg chg="add mod">
          <ac:chgData name="yash patel" userId="28555cc90fcd32df" providerId="LiveId" clId="{F9434E79-B750-4796-ACCD-C6424FF80960}" dt="2024-07-07T05:59:21.462" v="201" actId="14100"/>
          <ac:spMkLst>
            <pc:docMk/>
            <pc:sldMk cId="964776226" sldId="261"/>
            <ac:spMk id="4" creationId="{2CCE3AAA-CC9C-2BCD-54BC-7169706789EF}"/>
          </ac:spMkLst>
        </pc:spChg>
        <pc:spChg chg="del mod">
          <ac:chgData name="yash patel" userId="28555cc90fcd32df" providerId="LiveId" clId="{F9434E79-B750-4796-ACCD-C6424FF80960}" dt="2024-07-07T05:57:38.121" v="182" actId="478"/>
          <ac:spMkLst>
            <pc:docMk/>
            <pc:sldMk cId="964776226" sldId="261"/>
            <ac:spMk id="6" creationId="{45835896-FFDC-8003-C424-1AAA092D2738}"/>
          </ac:spMkLst>
        </pc:spChg>
        <pc:spChg chg="add mod">
          <ac:chgData name="yash patel" userId="28555cc90fcd32df" providerId="LiveId" clId="{F9434E79-B750-4796-ACCD-C6424FF80960}" dt="2024-07-07T05:59:57.356" v="207" actId="113"/>
          <ac:spMkLst>
            <pc:docMk/>
            <pc:sldMk cId="964776226" sldId="261"/>
            <ac:spMk id="7" creationId="{88AA5319-491F-CBB3-9147-B01157F478BD}"/>
          </ac:spMkLst>
        </pc:spChg>
      </pc:sldChg>
      <pc:sldChg chg="addSp delSp modSp add mod">
        <pc:chgData name="yash patel" userId="28555cc90fcd32df" providerId="LiveId" clId="{F9434E79-B750-4796-ACCD-C6424FF80960}" dt="2024-07-07T06:07:33.021" v="260" actId="14100"/>
        <pc:sldMkLst>
          <pc:docMk/>
          <pc:sldMk cId="240152791" sldId="262"/>
        </pc:sldMkLst>
        <pc:spChg chg="mod">
          <ac:chgData name="yash patel" userId="28555cc90fcd32df" providerId="LiveId" clId="{F9434E79-B750-4796-ACCD-C6424FF80960}" dt="2024-07-07T06:02:04.682" v="212" actId="113"/>
          <ac:spMkLst>
            <pc:docMk/>
            <pc:sldMk cId="240152791" sldId="262"/>
            <ac:spMk id="2" creationId="{6CA952C1-BC10-24EB-EAE6-5BB4080855BA}"/>
          </ac:spMkLst>
        </pc:spChg>
        <pc:spChg chg="mod">
          <ac:chgData name="yash patel" userId="28555cc90fcd32df" providerId="LiveId" clId="{F9434E79-B750-4796-ACCD-C6424FF80960}" dt="2024-07-07T06:07:04.138" v="252" actId="27636"/>
          <ac:spMkLst>
            <pc:docMk/>
            <pc:sldMk cId="240152791" sldId="262"/>
            <ac:spMk id="3" creationId="{743A6B22-E41E-4392-DDBD-7D44F4123D6F}"/>
          </ac:spMkLst>
        </pc:spChg>
        <pc:spChg chg="del">
          <ac:chgData name="yash patel" userId="28555cc90fcd32df" providerId="LiveId" clId="{F9434E79-B750-4796-ACCD-C6424FF80960}" dt="2024-07-07T06:02:26.764" v="213" actId="478"/>
          <ac:spMkLst>
            <pc:docMk/>
            <pc:sldMk cId="240152791" sldId="262"/>
            <ac:spMk id="4" creationId="{2CCE3AAA-CC9C-2BCD-54BC-7169706789EF}"/>
          </ac:spMkLst>
        </pc:spChg>
        <pc:spChg chg="del">
          <ac:chgData name="yash patel" userId="28555cc90fcd32df" providerId="LiveId" clId="{F9434E79-B750-4796-ACCD-C6424FF80960}" dt="2024-07-07T06:02:29.966" v="214" actId="478"/>
          <ac:spMkLst>
            <pc:docMk/>
            <pc:sldMk cId="240152791" sldId="262"/>
            <ac:spMk id="7" creationId="{88AA5319-491F-CBB3-9147-B01157F478BD}"/>
          </ac:spMkLst>
        </pc:spChg>
        <pc:picChg chg="add mod">
          <ac:chgData name="yash patel" userId="28555cc90fcd32df" providerId="LiveId" clId="{F9434E79-B750-4796-ACCD-C6424FF80960}" dt="2024-07-07T06:07:33.021" v="260" actId="14100"/>
          <ac:picMkLst>
            <pc:docMk/>
            <pc:sldMk cId="240152791" sldId="262"/>
            <ac:picMk id="6" creationId="{249F79D4-7314-739C-FBB0-05798A78EBDE}"/>
          </ac:picMkLst>
        </pc:picChg>
      </pc:sldChg>
      <pc:sldChg chg="addSp delSp modSp add mod">
        <pc:chgData name="yash patel" userId="28555cc90fcd32df" providerId="LiveId" clId="{F9434E79-B750-4796-ACCD-C6424FF80960}" dt="2024-07-07T06:10:03.185" v="292" actId="123"/>
        <pc:sldMkLst>
          <pc:docMk/>
          <pc:sldMk cId="1660384082" sldId="263"/>
        </pc:sldMkLst>
        <pc:spChg chg="mod">
          <ac:chgData name="yash patel" userId="28555cc90fcd32df" providerId="LiveId" clId="{F9434E79-B750-4796-ACCD-C6424FF80960}" dt="2024-07-07T06:07:58.501" v="263" actId="113"/>
          <ac:spMkLst>
            <pc:docMk/>
            <pc:sldMk cId="1660384082" sldId="263"/>
            <ac:spMk id="2" creationId="{6CA952C1-BC10-24EB-EAE6-5BB4080855BA}"/>
          </ac:spMkLst>
        </pc:spChg>
        <pc:spChg chg="mod">
          <ac:chgData name="yash patel" userId="28555cc90fcd32df" providerId="LiveId" clId="{F9434E79-B750-4796-ACCD-C6424FF80960}" dt="2024-07-07T06:09:57.870" v="291" actId="123"/>
          <ac:spMkLst>
            <pc:docMk/>
            <pc:sldMk cId="1660384082" sldId="263"/>
            <ac:spMk id="3" creationId="{743A6B22-E41E-4392-DDBD-7D44F4123D6F}"/>
          </ac:spMkLst>
        </pc:spChg>
        <pc:spChg chg="del">
          <ac:chgData name="yash patel" userId="28555cc90fcd32df" providerId="LiveId" clId="{F9434E79-B750-4796-ACCD-C6424FF80960}" dt="2024-07-07T06:08:41.453" v="272" actId="478"/>
          <ac:spMkLst>
            <pc:docMk/>
            <pc:sldMk cId="1660384082" sldId="263"/>
            <ac:spMk id="4" creationId="{2CCE3AAA-CC9C-2BCD-54BC-7169706789EF}"/>
          </ac:spMkLst>
        </pc:spChg>
        <pc:spChg chg="add mod">
          <ac:chgData name="yash patel" userId="28555cc90fcd32df" providerId="LiveId" clId="{F9434E79-B750-4796-ACCD-C6424FF80960}" dt="2024-07-07T06:10:03.185" v="292" actId="123"/>
          <ac:spMkLst>
            <pc:docMk/>
            <pc:sldMk cId="1660384082" sldId="263"/>
            <ac:spMk id="5" creationId="{F3959240-9B0B-A0CC-5ED2-209BC3841820}"/>
          </ac:spMkLst>
        </pc:spChg>
        <pc:spChg chg="del">
          <ac:chgData name="yash patel" userId="28555cc90fcd32df" providerId="LiveId" clId="{F9434E79-B750-4796-ACCD-C6424FF80960}" dt="2024-07-07T06:08:50.023" v="275" actId="478"/>
          <ac:spMkLst>
            <pc:docMk/>
            <pc:sldMk cId="1660384082" sldId="263"/>
            <ac:spMk id="7" creationId="{88AA5319-491F-CBB3-9147-B01157F478BD}"/>
          </ac:spMkLst>
        </pc:spChg>
      </pc:sldChg>
      <pc:sldChg chg="modSp add mod">
        <pc:chgData name="yash patel" userId="28555cc90fcd32df" providerId="LiveId" clId="{F9434E79-B750-4796-ACCD-C6424FF80960}" dt="2024-07-07T06:14:31.303" v="296"/>
        <pc:sldMkLst>
          <pc:docMk/>
          <pc:sldMk cId="1734358221" sldId="264"/>
        </pc:sldMkLst>
        <pc:spChg chg="mod">
          <ac:chgData name="yash patel" userId="28555cc90fcd32df" providerId="LiveId" clId="{F9434E79-B750-4796-ACCD-C6424FF80960}" dt="2024-07-07T06:14:31.303" v="296"/>
          <ac:spMkLst>
            <pc:docMk/>
            <pc:sldMk cId="1734358221" sldId="264"/>
            <ac:spMk id="3" creationId="{743A6B22-E41E-4392-DDBD-7D44F4123D6F}"/>
          </ac:spMkLst>
        </pc:spChg>
      </pc:sldChg>
      <pc:sldChg chg="addSp delSp modSp add mod">
        <pc:chgData name="yash patel" userId="28555cc90fcd32df" providerId="LiveId" clId="{F9434E79-B750-4796-ACCD-C6424FF80960}" dt="2024-07-07T06:17:40.446" v="337" actId="1076"/>
        <pc:sldMkLst>
          <pc:docMk/>
          <pc:sldMk cId="3474505620" sldId="265"/>
        </pc:sldMkLst>
        <pc:spChg chg="mod">
          <ac:chgData name="yash patel" userId="28555cc90fcd32df" providerId="LiveId" clId="{F9434E79-B750-4796-ACCD-C6424FF80960}" dt="2024-07-07T06:16:14.746" v="314" actId="20577"/>
          <ac:spMkLst>
            <pc:docMk/>
            <pc:sldMk cId="3474505620" sldId="265"/>
            <ac:spMk id="3" creationId="{743A6B22-E41E-4392-DDBD-7D44F4123D6F}"/>
          </ac:spMkLst>
        </pc:spChg>
        <pc:spChg chg="del">
          <ac:chgData name="yash patel" userId="28555cc90fcd32df" providerId="LiveId" clId="{F9434E79-B750-4796-ACCD-C6424FF80960}" dt="2024-07-07T06:14:41.697" v="298" actId="478"/>
          <ac:spMkLst>
            <pc:docMk/>
            <pc:sldMk cId="3474505620" sldId="265"/>
            <ac:spMk id="5" creationId="{F3959240-9B0B-A0CC-5ED2-209BC3841820}"/>
          </ac:spMkLst>
        </pc:spChg>
        <pc:spChg chg="add mod">
          <ac:chgData name="yash patel" userId="28555cc90fcd32df" providerId="LiveId" clId="{F9434E79-B750-4796-ACCD-C6424FF80960}" dt="2024-07-07T06:17:40.446" v="337" actId="1076"/>
          <ac:spMkLst>
            <pc:docMk/>
            <pc:sldMk cId="3474505620" sldId="265"/>
            <ac:spMk id="6" creationId="{4F8A73D7-02D0-0936-D59F-7236E4542802}"/>
          </ac:spMkLst>
        </pc:spChg>
      </pc:sldChg>
      <pc:sldChg chg="addSp delSp modSp add mod">
        <pc:chgData name="yash patel" userId="28555cc90fcd32df" providerId="LiveId" clId="{F9434E79-B750-4796-ACCD-C6424FF80960}" dt="2024-07-07T06:24:23.530" v="422" actId="20577"/>
        <pc:sldMkLst>
          <pc:docMk/>
          <pc:sldMk cId="1240911574" sldId="266"/>
        </pc:sldMkLst>
        <pc:spChg chg="mod">
          <ac:chgData name="yash patel" userId="28555cc90fcd32df" providerId="LiveId" clId="{F9434E79-B750-4796-ACCD-C6424FF80960}" dt="2024-07-07T06:24:23.530" v="422" actId="20577"/>
          <ac:spMkLst>
            <pc:docMk/>
            <pc:sldMk cId="1240911574" sldId="266"/>
            <ac:spMk id="2" creationId="{6CA952C1-BC10-24EB-EAE6-5BB4080855BA}"/>
          </ac:spMkLst>
        </pc:spChg>
        <pc:spChg chg="mod">
          <ac:chgData name="yash patel" userId="28555cc90fcd32df" providerId="LiveId" clId="{F9434E79-B750-4796-ACCD-C6424FF80960}" dt="2024-07-07T06:19:25.387" v="350" actId="1076"/>
          <ac:spMkLst>
            <pc:docMk/>
            <pc:sldMk cId="1240911574" sldId="266"/>
            <ac:spMk id="3" creationId="{743A6B22-E41E-4392-DDBD-7D44F4123D6F}"/>
          </ac:spMkLst>
        </pc:spChg>
        <pc:spChg chg="del">
          <ac:chgData name="yash patel" userId="28555cc90fcd32df" providerId="LiveId" clId="{F9434E79-B750-4796-ACCD-C6424FF80960}" dt="2024-07-07T06:18:54.781" v="344" actId="478"/>
          <ac:spMkLst>
            <pc:docMk/>
            <pc:sldMk cId="1240911574" sldId="266"/>
            <ac:spMk id="6" creationId="{4F8A73D7-02D0-0936-D59F-7236E4542802}"/>
          </ac:spMkLst>
        </pc:spChg>
        <pc:spChg chg="add mod">
          <ac:chgData name="yash patel" userId="28555cc90fcd32df" providerId="LiveId" clId="{F9434E79-B750-4796-ACCD-C6424FF80960}" dt="2024-07-07T06:22:54.375" v="409" actId="1076"/>
          <ac:spMkLst>
            <pc:docMk/>
            <pc:sldMk cId="1240911574" sldId="266"/>
            <ac:spMk id="9" creationId="{3E030BD3-5C4B-5C90-0946-A68ABF816840}"/>
          </ac:spMkLst>
        </pc:spChg>
        <pc:spChg chg="add mod">
          <ac:chgData name="yash patel" userId="28555cc90fcd32df" providerId="LiveId" clId="{F9434E79-B750-4796-ACCD-C6424FF80960}" dt="2024-07-07T06:22:46.504" v="407" actId="1076"/>
          <ac:spMkLst>
            <pc:docMk/>
            <pc:sldMk cId="1240911574" sldId="266"/>
            <ac:spMk id="10" creationId="{14309EEE-DF60-748A-FC08-9B4001E904F3}"/>
          </ac:spMkLst>
        </pc:spChg>
        <pc:picChg chg="add mod">
          <ac:chgData name="yash patel" userId="28555cc90fcd32df" providerId="LiveId" clId="{F9434E79-B750-4796-ACCD-C6424FF80960}" dt="2024-07-07T06:21:46.674" v="356" actId="1076"/>
          <ac:picMkLst>
            <pc:docMk/>
            <pc:sldMk cId="1240911574" sldId="266"/>
            <ac:picMk id="5" creationId="{E0EC9D09-D085-2507-9302-A230E95FFE90}"/>
          </ac:picMkLst>
        </pc:picChg>
        <pc:picChg chg="add mod">
          <ac:chgData name="yash patel" userId="28555cc90fcd32df" providerId="LiveId" clId="{F9434E79-B750-4796-ACCD-C6424FF80960}" dt="2024-07-07T06:21:56.188" v="358" actId="1076"/>
          <ac:picMkLst>
            <pc:docMk/>
            <pc:sldMk cId="1240911574" sldId="266"/>
            <ac:picMk id="8" creationId="{AD9EE5D7-C24A-7D63-64FF-A3051E1FFF96}"/>
          </ac:picMkLst>
        </pc:picChg>
      </pc:sldChg>
      <pc:sldChg chg="add del">
        <pc:chgData name="yash patel" userId="28555cc90fcd32df" providerId="LiveId" clId="{F9434E79-B750-4796-ACCD-C6424FF80960}" dt="2024-07-07T06:14:58.267" v="300" actId="47"/>
        <pc:sldMkLst>
          <pc:docMk/>
          <pc:sldMk cId="1758198575" sldId="266"/>
        </pc:sldMkLst>
      </pc:sldChg>
      <pc:sldChg chg="addSp delSp modSp add mod">
        <pc:chgData name="yash patel" userId="28555cc90fcd32df" providerId="LiveId" clId="{F9434E79-B750-4796-ACCD-C6424FF80960}" dt="2024-07-07T06:26:40.417" v="447" actId="1076"/>
        <pc:sldMkLst>
          <pc:docMk/>
          <pc:sldMk cId="373419269" sldId="267"/>
        </pc:sldMkLst>
        <pc:spChg chg="mod">
          <ac:chgData name="yash patel" userId="28555cc90fcd32df" providerId="LiveId" clId="{F9434E79-B750-4796-ACCD-C6424FF80960}" dt="2024-07-07T06:24:30.293" v="429" actId="20577"/>
          <ac:spMkLst>
            <pc:docMk/>
            <pc:sldMk cId="373419269" sldId="267"/>
            <ac:spMk id="2" creationId="{6CA952C1-BC10-24EB-EAE6-5BB4080855BA}"/>
          </ac:spMkLst>
        </pc:spChg>
        <pc:spChg chg="mod">
          <ac:chgData name="yash patel" userId="28555cc90fcd32df" providerId="LiveId" clId="{F9434E79-B750-4796-ACCD-C6424FF80960}" dt="2024-07-07T06:24:52.925" v="436" actId="27636"/>
          <ac:spMkLst>
            <pc:docMk/>
            <pc:sldMk cId="373419269" sldId="267"/>
            <ac:spMk id="3" creationId="{743A6B22-E41E-4392-DDBD-7D44F4123D6F}"/>
          </ac:spMkLst>
        </pc:spChg>
        <pc:spChg chg="del">
          <ac:chgData name="yash patel" userId="28555cc90fcd32df" providerId="LiveId" clId="{F9434E79-B750-4796-ACCD-C6424FF80960}" dt="2024-07-07T06:23:27.175" v="410" actId="478"/>
          <ac:spMkLst>
            <pc:docMk/>
            <pc:sldMk cId="373419269" sldId="267"/>
            <ac:spMk id="6" creationId="{4F8A73D7-02D0-0936-D59F-7236E4542802}"/>
          </ac:spMkLst>
        </pc:spChg>
        <pc:picChg chg="add mod modCrop">
          <ac:chgData name="yash patel" userId="28555cc90fcd32df" providerId="LiveId" clId="{F9434E79-B750-4796-ACCD-C6424FF80960}" dt="2024-07-07T06:26:40.417" v="447" actId="1076"/>
          <ac:picMkLst>
            <pc:docMk/>
            <pc:sldMk cId="373419269" sldId="267"/>
            <ac:picMk id="5" creationId="{3D86FDB7-033A-B8B9-08B4-2E501EF8B15B}"/>
          </ac:picMkLst>
        </pc:picChg>
      </pc:sldChg>
      <pc:sldChg chg="addSp delSp modSp add mod">
        <pc:chgData name="yash patel" userId="28555cc90fcd32df" providerId="LiveId" clId="{F9434E79-B750-4796-ACCD-C6424FF80960}" dt="2024-07-07T06:33:10.563" v="468" actId="22"/>
        <pc:sldMkLst>
          <pc:docMk/>
          <pc:sldMk cId="4011334855" sldId="268"/>
        </pc:sldMkLst>
        <pc:spChg chg="mod">
          <ac:chgData name="yash patel" userId="28555cc90fcd32df" providerId="LiveId" clId="{F9434E79-B750-4796-ACCD-C6424FF80960}" dt="2024-07-07T06:30:18.955" v="459" actId="113"/>
          <ac:spMkLst>
            <pc:docMk/>
            <pc:sldMk cId="4011334855" sldId="268"/>
            <ac:spMk id="3" creationId="{743A6B22-E41E-4392-DDBD-7D44F4123D6F}"/>
          </ac:spMkLst>
        </pc:spChg>
        <pc:spChg chg="add del">
          <ac:chgData name="yash patel" userId="28555cc90fcd32df" providerId="LiveId" clId="{F9434E79-B750-4796-ACCD-C6424FF80960}" dt="2024-07-07T06:33:10.563" v="468" actId="22"/>
          <ac:spMkLst>
            <pc:docMk/>
            <pc:sldMk cId="4011334855" sldId="268"/>
            <ac:spMk id="8" creationId="{E79993E5-1AD2-6FC4-1E8F-D39362CD7D37}"/>
          </ac:spMkLst>
        </pc:spChg>
        <pc:picChg chg="del">
          <ac:chgData name="yash patel" userId="28555cc90fcd32df" providerId="LiveId" clId="{F9434E79-B750-4796-ACCD-C6424FF80960}" dt="2024-07-07T06:30:20.338" v="460" actId="478"/>
          <ac:picMkLst>
            <pc:docMk/>
            <pc:sldMk cId="4011334855" sldId="268"/>
            <ac:picMk id="5" creationId="{3D86FDB7-033A-B8B9-08B4-2E501EF8B15B}"/>
          </ac:picMkLst>
        </pc:picChg>
        <pc:picChg chg="add mod">
          <ac:chgData name="yash patel" userId="28555cc90fcd32df" providerId="LiveId" clId="{F9434E79-B750-4796-ACCD-C6424FF80960}" dt="2024-07-07T06:30:38.320" v="466" actId="1076"/>
          <ac:picMkLst>
            <pc:docMk/>
            <pc:sldMk cId="4011334855" sldId="268"/>
            <ac:picMk id="6" creationId="{EA39ECCB-1FF4-18BF-19FC-95559A62B5A0}"/>
          </ac:picMkLst>
        </pc:picChg>
      </pc:sldChg>
      <pc:sldChg chg="addSp delSp modSp add mod">
        <pc:chgData name="yash patel" userId="28555cc90fcd32df" providerId="LiveId" clId="{F9434E79-B750-4796-ACCD-C6424FF80960}" dt="2024-07-07T06:34:24.620" v="491" actId="403"/>
        <pc:sldMkLst>
          <pc:docMk/>
          <pc:sldMk cId="733408480" sldId="269"/>
        </pc:sldMkLst>
        <pc:spChg chg="mod">
          <ac:chgData name="yash patel" userId="28555cc90fcd32df" providerId="LiveId" clId="{F9434E79-B750-4796-ACCD-C6424FF80960}" dt="2024-07-07T06:34:12.704" v="487" actId="1076"/>
          <ac:spMkLst>
            <pc:docMk/>
            <pc:sldMk cId="733408480" sldId="269"/>
            <ac:spMk id="2" creationId="{6CA952C1-BC10-24EB-EAE6-5BB4080855BA}"/>
          </ac:spMkLst>
        </pc:spChg>
        <pc:spChg chg="del">
          <ac:chgData name="yash patel" userId="28555cc90fcd32df" providerId="LiveId" clId="{F9434E79-B750-4796-ACCD-C6424FF80960}" dt="2024-07-07T06:33:42.965" v="473" actId="478"/>
          <ac:spMkLst>
            <pc:docMk/>
            <pc:sldMk cId="733408480" sldId="269"/>
            <ac:spMk id="3" creationId="{743A6B22-E41E-4392-DDBD-7D44F4123D6F}"/>
          </ac:spMkLst>
        </pc:spChg>
        <pc:spChg chg="add del mod">
          <ac:chgData name="yash patel" userId="28555cc90fcd32df" providerId="LiveId" clId="{F9434E79-B750-4796-ACCD-C6424FF80960}" dt="2024-07-07T06:33:45.759" v="474" actId="478"/>
          <ac:spMkLst>
            <pc:docMk/>
            <pc:sldMk cId="733408480" sldId="269"/>
            <ac:spMk id="5" creationId="{A51FF625-B4B3-6144-470D-C7D8F2ED0FDA}"/>
          </ac:spMkLst>
        </pc:spChg>
        <pc:spChg chg="add mod">
          <ac:chgData name="yash patel" userId="28555cc90fcd32df" providerId="LiveId" clId="{F9434E79-B750-4796-ACCD-C6424FF80960}" dt="2024-07-07T06:34:24.620" v="491" actId="403"/>
          <ac:spMkLst>
            <pc:docMk/>
            <pc:sldMk cId="733408480" sldId="269"/>
            <ac:spMk id="8" creationId="{F62A3DA6-0248-C00F-FA40-F50BFA36CFB8}"/>
          </ac:spMkLst>
        </pc:spChg>
        <pc:picChg chg="del">
          <ac:chgData name="yash patel" userId="28555cc90fcd32df" providerId="LiveId" clId="{F9434E79-B750-4796-ACCD-C6424FF80960}" dt="2024-07-07T06:33:30.497" v="472" actId="478"/>
          <ac:picMkLst>
            <pc:docMk/>
            <pc:sldMk cId="733408480" sldId="269"/>
            <ac:picMk id="6" creationId="{EA39ECCB-1FF4-18BF-19FC-95559A62B5A0}"/>
          </ac:picMkLst>
        </pc:picChg>
      </pc:sldChg>
      <pc:sldChg chg="modSp add mod">
        <pc:chgData name="yash patel" userId="28555cc90fcd32df" providerId="LiveId" clId="{F9434E79-B750-4796-ACCD-C6424FF80960}" dt="2024-07-07T06:35:59.088" v="512" actId="123"/>
        <pc:sldMkLst>
          <pc:docMk/>
          <pc:sldMk cId="3570028860" sldId="270"/>
        </pc:sldMkLst>
        <pc:spChg chg="mod">
          <ac:chgData name="yash patel" userId="28555cc90fcd32df" providerId="LiveId" clId="{F9434E79-B750-4796-ACCD-C6424FF80960}" dt="2024-07-07T06:35:59.088" v="512" actId="123"/>
          <ac:spMkLst>
            <pc:docMk/>
            <pc:sldMk cId="3570028860" sldId="270"/>
            <ac:spMk id="8" creationId="{F62A3DA6-0248-C00F-FA40-F50BFA36CFB8}"/>
          </ac:spMkLst>
        </pc:spChg>
      </pc:sldChg>
      <pc:sldChg chg="modSp add mod">
        <pc:chgData name="yash patel" userId="28555cc90fcd32df" providerId="LiveId" clId="{F9434E79-B750-4796-ACCD-C6424FF80960}" dt="2024-07-07T06:35:53.915" v="511" actId="123"/>
        <pc:sldMkLst>
          <pc:docMk/>
          <pc:sldMk cId="2677482356" sldId="271"/>
        </pc:sldMkLst>
        <pc:spChg chg="mod">
          <ac:chgData name="yash patel" userId="28555cc90fcd32df" providerId="LiveId" clId="{F9434E79-B750-4796-ACCD-C6424FF80960}" dt="2024-07-07T06:35:53.915" v="511" actId="123"/>
          <ac:spMkLst>
            <pc:docMk/>
            <pc:sldMk cId="2677482356" sldId="271"/>
            <ac:spMk id="8" creationId="{F62A3DA6-0248-C00F-FA40-F50BFA36CFB8}"/>
          </ac:spMkLst>
        </pc:spChg>
      </pc:sldChg>
      <pc:sldChg chg="modSp add mod">
        <pc:chgData name="yash patel" userId="28555cc90fcd32df" providerId="LiveId" clId="{F9434E79-B750-4796-ACCD-C6424FF80960}" dt="2024-07-07T06:36:42.664" v="519" actId="20577"/>
        <pc:sldMkLst>
          <pc:docMk/>
          <pc:sldMk cId="131462246" sldId="272"/>
        </pc:sldMkLst>
        <pc:spChg chg="mod">
          <ac:chgData name="yash patel" userId="28555cc90fcd32df" providerId="LiveId" clId="{F9434E79-B750-4796-ACCD-C6424FF80960}" dt="2024-07-07T06:36:42.664" v="519" actId="20577"/>
          <ac:spMkLst>
            <pc:docMk/>
            <pc:sldMk cId="131462246" sldId="272"/>
            <ac:spMk id="8" creationId="{F62A3DA6-0248-C00F-FA40-F50BFA36CFB8}"/>
          </ac:spMkLst>
        </pc:spChg>
      </pc:sldChg>
      <pc:sldChg chg="modSp add mod">
        <pc:chgData name="yash patel" userId="28555cc90fcd32df" providerId="LiveId" clId="{F9434E79-B750-4796-ACCD-C6424FF80960}" dt="2024-07-07T06:37:18.653" v="529" actId="20577"/>
        <pc:sldMkLst>
          <pc:docMk/>
          <pc:sldMk cId="2401476285" sldId="273"/>
        </pc:sldMkLst>
        <pc:spChg chg="mod">
          <ac:chgData name="yash patel" userId="28555cc90fcd32df" providerId="LiveId" clId="{F9434E79-B750-4796-ACCD-C6424FF80960}" dt="2024-07-07T06:37:18.653" v="529" actId="20577"/>
          <ac:spMkLst>
            <pc:docMk/>
            <pc:sldMk cId="2401476285" sldId="273"/>
            <ac:spMk id="8" creationId="{F62A3DA6-0248-C00F-FA40-F50BFA36CFB8}"/>
          </ac:spMkLst>
        </pc:spChg>
      </pc:sldChg>
      <pc:sldChg chg="modSp add mod">
        <pc:chgData name="yash patel" userId="28555cc90fcd32df" providerId="LiveId" clId="{F9434E79-B750-4796-ACCD-C6424FF80960}" dt="2024-07-07T06:37:50.972" v="535" actId="20577"/>
        <pc:sldMkLst>
          <pc:docMk/>
          <pc:sldMk cId="3640944835" sldId="274"/>
        </pc:sldMkLst>
        <pc:spChg chg="mod">
          <ac:chgData name="yash patel" userId="28555cc90fcd32df" providerId="LiveId" clId="{F9434E79-B750-4796-ACCD-C6424FF80960}" dt="2024-07-07T06:37:50.972" v="535" actId="20577"/>
          <ac:spMkLst>
            <pc:docMk/>
            <pc:sldMk cId="3640944835" sldId="274"/>
            <ac:spMk id="8" creationId="{F62A3DA6-0248-C00F-FA40-F50BFA36CFB8}"/>
          </ac:spMkLst>
        </pc:spChg>
      </pc:sldChg>
      <pc:sldChg chg="addSp delSp modSp add mod">
        <pc:chgData name="yash patel" userId="28555cc90fcd32df" providerId="LiveId" clId="{F9434E79-B750-4796-ACCD-C6424FF80960}" dt="2024-07-07T06:44:21.799" v="660" actId="14100"/>
        <pc:sldMkLst>
          <pc:docMk/>
          <pc:sldMk cId="68034084" sldId="275"/>
        </pc:sldMkLst>
        <pc:spChg chg="mod">
          <ac:chgData name="yash patel" userId="28555cc90fcd32df" providerId="LiveId" clId="{F9434E79-B750-4796-ACCD-C6424FF80960}" dt="2024-07-07T06:44:21.799" v="660" actId="14100"/>
          <ac:spMkLst>
            <pc:docMk/>
            <pc:sldMk cId="68034084" sldId="275"/>
            <ac:spMk id="2" creationId="{6CA952C1-BC10-24EB-EAE6-5BB4080855BA}"/>
          </ac:spMkLst>
        </pc:spChg>
        <pc:spChg chg="add mod">
          <ac:chgData name="yash patel" userId="28555cc90fcd32df" providerId="LiveId" clId="{F9434E79-B750-4796-ACCD-C6424FF80960}" dt="2024-07-07T06:43:43.137" v="643" actId="20577"/>
          <ac:spMkLst>
            <pc:docMk/>
            <pc:sldMk cId="68034084" sldId="275"/>
            <ac:spMk id="4" creationId="{BCBE0C3C-3260-0942-E57F-07050600ADFB}"/>
          </ac:spMkLst>
        </pc:spChg>
        <pc:spChg chg="del">
          <ac:chgData name="yash patel" userId="28555cc90fcd32df" providerId="LiveId" clId="{F9434E79-B750-4796-ACCD-C6424FF80960}" dt="2024-07-07T06:42:18.757" v="539" actId="478"/>
          <ac:spMkLst>
            <pc:docMk/>
            <pc:sldMk cId="68034084" sldId="275"/>
            <ac:spMk id="8" creationId="{F62A3DA6-0248-C00F-FA40-F50BFA36CFB8}"/>
          </ac:spMkLst>
        </pc:spChg>
      </pc:sldChg>
      <pc:sldChg chg="modSp add mod">
        <pc:chgData name="yash patel" userId="28555cc90fcd32df" providerId="LiveId" clId="{F9434E79-B750-4796-ACCD-C6424FF80960}" dt="2024-07-07T06:45:28.453" v="672" actId="20577"/>
        <pc:sldMkLst>
          <pc:docMk/>
          <pc:sldMk cId="1896231795" sldId="276"/>
        </pc:sldMkLst>
        <pc:spChg chg="mod">
          <ac:chgData name="yash patel" userId="28555cc90fcd32df" providerId="LiveId" clId="{F9434E79-B750-4796-ACCD-C6424FF80960}" dt="2024-07-07T06:45:28.453" v="672" actId="20577"/>
          <ac:spMkLst>
            <pc:docMk/>
            <pc:sldMk cId="1896231795" sldId="276"/>
            <ac:spMk id="4" creationId="{BCBE0C3C-3260-0942-E57F-07050600ADFB}"/>
          </ac:spMkLst>
        </pc:spChg>
      </pc:sldChg>
      <pc:sldChg chg="modSp add mod">
        <pc:chgData name="yash patel" userId="28555cc90fcd32df" providerId="LiveId" clId="{F9434E79-B750-4796-ACCD-C6424FF80960}" dt="2024-07-07T06:46:03.938" v="682" actId="20577"/>
        <pc:sldMkLst>
          <pc:docMk/>
          <pc:sldMk cId="297006773" sldId="277"/>
        </pc:sldMkLst>
        <pc:spChg chg="mod">
          <ac:chgData name="yash patel" userId="28555cc90fcd32df" providerId="LiveId" clId="{F9434E79-B750-4796-ACCD-C6424FF80960}" dt="2024-07-07T06:46:03.938" v="682" actId="20577"/>
          <ac:spMkLst>
            <pc:docMk/>
            <pc:sldMk cId="297006773" sldId="277"/>
            <ac:spMk id="4" creationId="{BCBE0C3C-3260-0942-E57F-07050600ADFB}"/>
          </ac:spMkLst>
        </pc:spChg>
      </pc:sldChg>
      <pc:sldChg chg="addSp delSp modSp add mod">
        <pc:chgData name="yash patel" userId="28555cc90fcd32df" providerId="LiveId" clId="{F9434E79-B750-4796-ACCD-C6424FF80960}" dt="2024-07-07T06:57:27.534" v="739" actId="1076"/>
        <pc:sldMkLst>
          <pc:docMk/>
          <pc:sldMk cId="2247428970" sldId="278"/>
        </pc:sldMkLst>
        <pc:spChg chg="mod">
          <ac:chgData name="yash patel" userId="28555cc90fcd32df" providerId="LiveId" clId="{F9434E79-B750-4796-ACCD-C6424FF80960}" dt="2024-07-07T06:47:37.498" v="687" actId="255"/>
          <ac:spMkLst>
            <pc:docMk/>
            <pc:sldMk cId="2247428970" sldId="278"/>
            <ac:spMk id="2" creationId="{6CA952C1-BC10-24EB-EAE6-5BB4080855BA}"/>
          </ac:spMkLst>
        </pc:spChg>
        <pc:spChg chg="mod">
          <ac:chgData name="yash patel" userId="28555cc90fcd32df" providerId="LiveId" clId="{F9434E79-B750-4796-ACCD-C6424FF80960}" dt="2024-07-07T06:57:16.774" v="734" actId="404"/>
          <ac:spMkLst>
            <pc:docMk/>
            <pc:sldMk cId="2247428970" sldId="278"/>
            <ac:spMk id="4" creationId="{BCBE0C3C-3260-0942-E57F-07050600ADFB}"/>
          </ac:spMkLst>
        </pc:spChg>
        <pc:spChg chg="add del">
          <ac:chgData name="yash patel" userId="28555cc90fcd32df" providerId="LiveId" clId="{F9434E79-B750-4796-ACCD-C6424FF80960}" dt="2024-07-07T06:49:08.754" v="705" actId="22"/>
          <ac:spMkLst>
            <pc:docMk/>
            <pc:sldMk cId="2247428970" sldId="278"/>
            <ac:spMk id="5" creationId="{B2BAD783-D34A-E11F-AD29-1B5BE8A81FC9}"/>
          </ac:spMkLst>
        </pc:spChg>
        <pc:picChg chg="add mod">
          <ac:chgData name="yash patel" userId="28555cc90fcd32df" providerId="LiveId" clId="{F9434E79-B750-4796-ACCD-C6424FF80960}" dt="2024-07-07T06:57:27.534" v="739" actId="1076"/>
          <ac:picMkLst>
            <pc:docMk/>
            <pc:sldMk cId="2247428970" sldId="278"/>
            <ac:picMk id="7" creationId="{E4AAC51A-2D89-4201-EAA8-2841D3D1B3AB}"/>
          </ac:picMkLst>
        </pc:picChg>
      </pc:sldChg>
      <pc:sldChg chg="add del">
        <pc:chgData name="yash patel" userId="28555cc90fcd32df" providerId="LiveId" clId="{F9434E79-B750-4796-ACCD-C6424FF80960}" dt="2024-07-07T06:47:24.746" v="685" actId="47"/>
        <pc:sldMkLst>
          <pc:docMk/>
          <pc:sldMk cId="3313437798" sldId="279"/>
        </pc:sldMkLst>
      </pc:sldChg>
      <pc:sldChg chg="modSp add mod">
        <pc:chgData name="yash patel" userId="28555cc90fcd32df" providerId="LiveId" clId="{F9434E79-B750-4796-ACCD-C6424FF80960}" dt="2024-07-07T06:50:01.520" v="717" actId="123"/>
        <pc:sldMkLst>
          <pc:docMk/>
          <pc:sldMk cId="3423524083" sldId="279"/>
        </pc:sldMkLst>
        <pc:spChg chg="mod">
          <ac:chgData name="yash patel" userId="28555cc90fcd32df" providerId="LiveId" clId="{F9434E79-B750-4796-ACCD-C6424FF80960}" dt="2024-07-07T06:50:01.520" v="717" actId="123"/>
          <ac:spMkLst>
            <pc:docMk/>
            <pc:sldMk cId="3423524083" sldId="279"/>
            <ac:spMk id="4" creationId="{BCBE0C3C-3260-0942-E57F-07050600ADFB}"/>
          </ac:spMkLst>
        </pc:spChg>
      </pc:sldChg>
      <pc:sldChg chg="modSp add mod">
        <pc:chgData name="yash patel" userId="28555cc90fcd32df" providerId="LiveId" clId="{F9434E79-B750-4796-ACCD-C6424FF80960}" dt="2024-07-07T06:53:47.650" v="733" actId="20577"/>
        <pc:sldMkLst>
          <pc:docMk/>
          <pc:sldMk cId="2211511328" sldId="280"/>
        </pc:sldMkLst>
        <pc:spChg chg="mod">
          <ac:chgData name="yash patel" userId="28555cc90fcd32df" providerId="LiveId" clId="{F9434E79-B750-4796-ACCD-C6424FF80960}" dt="2024-07-07T06:53:24.710" v="725" actId="14100"/>
          <ac:spMkLst>
            <pc:docMk/>
            <pc:sldMk cId="2211511328" sldId="280"/>
            <ac:spMk id="2" creationId="{6CA952C1-BC10-24EB-EAE6-5BB4080855BA}"/>
          </ac:spMkLst>
        </pc:spChg>
        <pc:spChg chg="mod">
          <ac:chgData name="yash patel" userId="28555cc90fcd32df" providerId="LiveId" clId="{F9434E79-B750-4796-ACCD-C6424FF80960}" dt="2024-07-07T06:53:47.650" v="733" actId="20577"/>
          <ac:spMkLst>
            <pc:docMk/>
            <pc:sldMk cId="2211511328" sldId="280"/>
            <ac:spMk id="4" creationId="{BCBE0C3C-3260-0942-E57F-07050600ADFB}"/>
          </ac:spMkLst>
        </pc:spChg>
      </pc:sldChg>
      <pc:sldChg chg="add del">
        <pc:chgData name="yash patel" userId="28555cc90fcd32df" providerId="LiveId" clId="{F9434E79-B750-4796-ACCD-C6424FF80960}" dt="2024-07-07T06:53:02.823" v="720" actId="47"/>
        <pc:sldMkLst>
          <pc:docMk/>
          <pc:sldMk cId="292481678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27109-E23B-48A1-B3FA-0FBA522437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6C26D-A465-4A34-84DB-DCA2D9ED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78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6C26D-A465-4A34-84DB-DCA2D9ED77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72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C214-2CD7-313A-E6E5-D065EE12E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5C785-38FF-F38B-7FDD-0CD2A1ED2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CD2AE-6C9E-B144-7306-F1B03189A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C2AA-9DE2-4A29-A66A-0B04B85B5F1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77E5C-54D5-1873-7CC0-2BEEAA7F1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664DF-8A40-93B4-0446-10BAA7EF7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92E8-920A-4F55-BDDC-BE9C7E1FD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0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FE3C-FFB8-2F17-B5C4-0E8D97AC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55F7F-0ECE-81FE-DB32-5D0F87055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B6C8B-E765-D85C-A5EB-CD6DCD18A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C2AA-9DE2-4A29-A66A-0B04B85B5F1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070E3-6F6B-9652-1111-55F94CF03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F6E16-638B-7F15-84B1-A350362FE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92E8-920A-4F55-BDDC-BE9C7E1FD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7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47C2AF-26A0-0C73-11FE-A3BD2BEA05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86EBB-B3CD-1E73-68ED-110739C0E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E401B-26EF-122D-8EB2-A6D58B8F0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C2AA-9DE2-4A29-A66A-0B04B85B5F1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A88C9-529E-A71C-1677-1C3D843C6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BC4EC-A3AE-E4D0-B41C-4A10B26F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92E8-920A-4F55-BDDC-BE9C7E1FD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0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2DD9-7B1A-E06C-2A8E-5D630C0C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46021-303F-B1C3-3A66-21719E703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69D62-2C0F-1C1D-9A92-ED4675F5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C2AA-9DE2-4A29-A66A-0B04B85B5F1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23233-7F2F-2503-863D-59722333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5D288-3192-9C08-0D82-7D6D38EF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92E8-920A-4F55-BDDC-BE9C7E1FD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0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F401-825F-B417-F077-78B6353D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0E345-6ADD-2D98-5520-D0C02D8C3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B173D-78BA-3E6D-E980-69DEE428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C2AA-9DE2-4A29-A66A-0B04B85B5F1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58E93-1B8C-2195-A321-85386E6DC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D3B4F-098F-78C7-B011-BF2A0ABB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92E8-920A-4F55-BDDC-BE9C7E1FD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8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ECEF-825B-3B86-4073-687A6804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252AB-81C1-C492-540D-90A53104A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32E6C-174E-8848-3E07-32E471EC7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7FAE8-AA84-3058-00FE-55581A5D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C2AA-9DE2-4A29-A66A-0B04B85B5F1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2DB1C-7DC4-35C0-5568-55AD0A27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A8019-75B7-A39D-EB6E-762AA42F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92E8-920A-4F55-BDDC-BE9C7E1FD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3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A7D3-8772-A2F9-DED4-051577F69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2D8A5-031A-2493-B9E3-27D30AE53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AC473-EC54-9223-5688-E29A4C76C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272744-9A3E-1F1A-EEED-92D86EECC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ACC617-3F8B-CFCA-0361-901789182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C36015-1A77-257B-2F10-B60A1C4B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C2AA-9DE2-4A29-A66A-0B04B85B5F1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3DEFF-B5B1-D01E-ED8A-CADA30134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BE3454-B18B-769D-A649-802D8A8B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92E8-920A-4F55-BDDC-BE9C7E1FD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5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4024-8C93-A8FD-D6AF-018422B8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08254-1036-EAF6-E4D2-31F86B19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C2AA-9DE2-4A29-A66A-0B04B85B5F1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F9BAC-CE63-40E9-789F-D71E6CC7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B243C-6587-2BAF-8484-0492C33F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92E8-920A-4F55-BDDC-BE9C7E1FD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1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B257E0-0F94-899F-14CA-33FD045F8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C2AA-9DE2-4A29-A66A-0B04B85B5F1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29BC6-FD42-01B5-50D9-02EEBC7E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705C8-3CF9-E444-E205-53FB0421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92E8-920A-4F55-BDDC-BE9C7E1FD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9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E52C-9E1A-4266-FC64-57D448B0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71AC5-901F-23A1-0427-1BD9C6260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B32F5-7E15-C63F-3B87-D1C88EC8D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853E7-B97A-03D1-EC42-68F300F5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C2AA-9DE2-4A29-A66A-0B04B85B5F1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43B00-3DBB-3B2E-8B45-ACFB34DB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1871F-BED0-0D8F-6431-E41596C5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92E8-920A-4F55-BDDC-BE9C7E1FD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8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127F-98D6-FE6C-6E14-1B02C3A6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3A0689-E1FE-28D5-0722-14A1A5D7B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18CC7-7DA0-5BF5-D00E-166F0C7E7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A4CB7-F00D-63AD-A31D-619998606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C2AA-9DE2-4A29-A66A-0B04B85B5F1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2505C-E6B0-2BA9-6A37-E9E147A6E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F7804-285A-0FE2-2A64-32AE13C8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92E8-920A-4F55-BDDC-BE9C7E1FD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1809EC-4B5B-7783-9C9D-E54E5967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35778-3784-8B04-2F83-3459137FF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0093D-F1D3-35D7-552A-5EF162232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7C2AA-9DE2-4A29-A66A-0B04B85B5F1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C8B34-53B4-1C76-7CFF-C836DE727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3EA07-C21D-9A2A-5876-17433A074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A92E8-920A-4F55-BDDC-BE9C7E1FD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6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ground.tensorflow.org/#activation=tanh&amp;batchSize=10&amp;dataset=circle&amp;regDataset=reg-plane&amp;learningRate=0.03&amp;regularizationRate=0&amp;noise=0&amp;networkShape=4,2&amp;seed=0.94727&amp;showTestData=false&amp;discretize=false&amp;percTrainData=50&amp;x=true&amp;y=true&amp;xTimesY=false&amp;xSquared=false&amp;ySquared=false&amp;cosX=false&amp;sinX=false&amp;cosY=false&amp;sinY=false&amp;collectStats=false&amp;problem=classification&amp;initZero=false&amp;hideText=fal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12835-6BB9-E470-1222-A1ED4B87C2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Artificial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448AB-AA63-A2D8-251A-86F3438BB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6688" y="3653553"/>
            <a:ext cx="1811628" cy="429049"/>
          </a:xfrm>
        </p:spPr>
        <p:txBody>
          <a:bodyPr/>
          <a:lstStyle/>
          <a:p>
            <a:r>
              <a:rPr lang="en-US" dirty="0"/>
              <a:t>- Yash Patel</a:t>
            </a:r>
          </a:p>
        </p:txBody>
      </p:sp>
    </p:spTree>
    <p:extLst>
      <p:ext uri="{BB962C8B-B14F-4D97-AF65-F5344CB8AC3E}">
        <p14:creationId xmlns:p14="http://schemas.microsoft.com/office/powerpoint/2010/main" val="677004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52C1-BC10-24EB-EAE6-5BB4080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Types of ANNs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A6B22-E41E-4392-DDBD-7D44F4123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276" y="1632442"/>
            <a:ext cx="10515600" cy="2244099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Feedforward Neural Networks:</a:t>
            </a:r>
          </a:p>
          <a:p>
            <a:pPr algn="just"/>
            <a:endParaRPr lang="en-US" sz="2400" dirty="0"/>
          </a:p>
          <a:p>
            <a:pPr lvl="1" algn="just"/>
            <a:r>
              <a:rPr lang="en-US" sz="1800" b="1" dirty="0"/>
              <a:t>Structure</a:t>
            </a:r>
            <a:r>
              <a:rPr lang="en-US" sz="1800" dirty="0"/>
              <a:t>: Information moves in one direction—from input to output without any cycles.</a:t>
            </a:r>
          </a:p>
          <a:p>
            <a:pPr lvl="1" algn="just"/>
            <a:r>
              <a:rPr lang="en-US" sz="1800" b="1" dirty="0"/>
              <a:t>Use Cases</a:t>
            </a:r>
            <a:r>
              <a:rPr lang="en-US" sz="1800" dirty="0"/>
              <a:t>: Commonly used for tasks like image and speech recognition.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C9D09-D085-2507-9302-A230E95FF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299" y="3578310"/>
            <a:ext cx="3745003" cy="28087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9EE5D7-C24A-7D63-64FF-A3051E1FFF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138" y="3429000"/>
            <a:ext cx="5734850" cy="27912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030BD3-5C4B-5C90-0946-A68ABF816840}"/>
              </a:ext>
            </a:extLst>
          </p:cNvPr>
          <p:cNvSpPr txBox="1"/>
          <p:nvPr/>
        </p:nvSpPr>
        <p:spPr>
          <a:xfrm>
            <a:off x="2533013" y="6308209"/>
            <a:ext cx="147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Perceptron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309EEE-DF60-748A-FC08-9B4001E904F3}"/>
              </a:ext>
            </a:extLst>
          </p:cNvPr>
          <p:cNvSpPr txBox="1"/>
          <p:nvPr/>
        </p:nvSpPr>
        <p:spPr>
          <a:xfrm>
            <a:off x="6780895" y="6312210"/>
            <a:ext cx="423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 Feed Forword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240911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52C1-BC10-24EB-EAE6-5BB4080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Types of ANNs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A6B22-E41E-4392-DDBD-7D44F4123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352" y="1497214"/>
            <a:ext cx="10515600" cy="2244099"/>
          </a:xfrm>
        </p:spPr>
        <p:txBody>
          <a:bodyPr>
            <a:normAutofit/>
          </a:bodyPr>
          <a:lstStyle/>
          <a:p>
            <a:r>
              <a:rPr lang="en-US" sz="2400" dirty="0"/>
              <a:t>Recurrent Neural Networks (RNNs):</a:t>
            </a:r>
          </a:p>
          <a:p>
            <a:endParaRPr lang="en-US" sz="2400" dirty="0"/>
          </a:p>
          <a:p>
            <a:pPr lvl="1" algn="just"/>
            <a:r>
              <a:rPr lang="en-US" sz="1800" b="1" dirty="0"/>
              <a:t>Differences</a:t>
            </a:r>
            <a:r>
              <a:rPr lang="en-US" sz="1800" dirty="0"/>
              <a:t>: Unlike feedforward networks, RNNs have connections that form directed cycles, allowing them to maintain a memory of previous inputs.</a:t>
            </a:r>
          </a:p>
          <a:p>
            <a:pPr marL="457200" lvl="1" indent="0" algn="just">
              <a:buNone/>
            </a:pPr>
            <a:endParaRPr lang="en-US" sz="1800" dirty="0"/>
          </a:p>
          <a:p>
            <a:pPr lvl="1" algn="just"/>
            <a:r>
              <a:rPr lang="en-US" sz="1800" b="1" dirty="0"/>
              <a:t>Use Cases</a:t>
            </a:r>
            <a:r>
              <a:rPr lang="en-US" sz="1800" dirty="0"/>
              <a:t>: Suitable for sequential data tasks such as language modeling and time-series prediction.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6FDB7-033A-B8B9-08B4-2E501EF8B1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" t="11807" r="46" b="21808"/>
          <a:stretch/>
        </p:blipFill>
        <p:spPr>
          <a:xfrm>
            <a:off x="2762518" y="3993076"/>
            <a:ext cx="6123724" cy="273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9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52C1-BC10-24EB-EAE6-5BB4080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Types of ANNs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A6B22-E41E-4392-DDBD-7D44F4123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352" y="1497214"/>
            <a:ext cx="10515600" cy="2244099"/>
          </a:xfrm>
        </p:spPr>
        <p:txBody>
          <a:bodyPr>
            <a:normAutofit/>
          </a:bodyPr>
          <a:lstStyle/>
          <a:p>
            <a:r>
              <a:rPr lang="en-US" sz="2400" dirty="0"/>
              <a:t>Convolutional Neural Networks (CNNs):</a:t>
            </a:r>
          </a:p>
          <a:p>
            <a:endParaRPr lang="en-US" sz="2400" dirty="0"/>
          </a:p>
          <a:p>
            <a:pPr lvl="1" algn="just"/>
            <a:r>
              <a:rPr lang="en-US" sz="1900" b="1" dirty="0"/>
              <a:t>Specialization</a:t>
            </a:r>
            <a:r>
              <a:rPr lang="en-US" sz="1900" dirty="0"/>
              <a:t>: Designed specifically for processing structured grid data like images. They use convolutional layers to automatically and adaptively learn spatial hierarchies of features.</a:t>
            </a:r>
          </a:p>
          <a:p>
            <a:pPr lvl="1" algn="just"/>
            <a:r>
              <a:rPr lang="en-US" sz="1900" b="1" dirty="0"/>
              <a:t>Components</a:t>
            </a:r>
            <a:r>
              <a:rPr lang="en-US" sz="1900" dirty="0"/>
              <a:t>: Key components include convolutional layers, pooling layers, and fully connected layers.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39ECCB-1FF4-18BF-19FC-95559A62B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337" y="3741313"/>
            <a:ext cx="6059511" cy="267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34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52C1-BC10-24EB-EAE6-5BB408085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67" y="21793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Applications of Artificial Neural Networks (ANNs)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A3DA6-0248-C00F-FA40-F50BFA36CFB8}"/>
              </a:ext>
            </a:extLst>
          </p:cNvPr>
          <p:cNvSpPr txBox="1"/>
          <p:nvPr/>
        </p:nvSpPr>
        <p:spPr>
          <a:xfrm>
            <a:off x="522667" y="1401830"/>
            <a:ext cx="1142356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Image and Video Recognition</a:t>
            </a:r>
          </a:p>
          <a:p>
            <a:pPr marL="342900" indent="-342900" algn="just">
              <a:buAutoNum type="arabicPeriod"/>
            </a:pPr>
            <a:endParaRPr lang="en-US" b="1" dirty="0"/>
          </a:p>
          <a:p>
            <a:pPr algn="just"/>
            <a:r>
              <a:rPr lang="en-US" b="1" dirty="0"/>
              <a:t>Facial Recognition:</a:t>
            </a:r>
          </a:p>
          <a:p>
            <a:pPr algn="just"/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Description:</a:t>
            </a:r>
            <a:r>
              <a:rPr lang="en-US" dirty="0"/>
              <a:t> ANNs are used in facial recognition systems to identify and verify individuals based on their facial features.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Unlocking smartphones using facial recognition technology (e.g., Apple's Face ID).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r>
              <a:rPr lang="en-US" b="1" dirty="0"/>
              <a:t>Object Detection:</a:t>
            </a:r>
          </a:p>
          <a:p>
            <a:pPr algn="just"/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Description:</a:t>
            </a:r>
            <a:r>
              <a:rPr lang="en-US" dirty="0"/>
              <a:t> Convolutional Neural Networks (CNNs) are particularly effective in identifying and classifying objects within images and videos.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Autonomous vehicles use object detection to recognize other vehicles, pedestrians, and road signs.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r>
              <a:rPr lang="en-US" b="1" dirty="0"/>
              <a:t>Medical Imaging Diagnostics:</a:t>
            </a:r>
          </a:p>
          <a:p>
            <a:pPr algn="just"/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Description:</a:t>
            </a:r>
            <a:r>
              <a:rPr lang="en-US" dirty="0"/>
              <a:t> ANNs assist in analyzing medical images such as X-rays, MRIs, and CT scans to detect abnormalities.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Identifying tumors in mammograms for early breast cancer detection.</a:t>
            </a:r>
          </a:p>
        </p:txBody>
      </p:sp>
    </p:spTree>
    <p:extLst>
      <p:ext uri="{BB962C8B-B14F-4D97-AF65-F5344CB8AC3E}">
        <p14:creationId xmlns:p14="http://schemas.microsoft.com/office/powerpoint/2010/main" val="733408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52C1-BC10-24EB-EAE6-5BB408085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67" y="21793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Applications of Artificial Neural Networks (ANNs)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A3DA6-0248-C00F-FA40-F50BFA36CFB8}"/>
              </a:ext>
            </a:extLst>
          </p:cNvPr>
          <p:cNvSpPr txBox="1"/>
          <p:nvPr/>
        </p:nvSpPr>
        <p:spPr>
          <a:xfrm>
            <a:off x="522667" y="1401830"/>
            <a:ext cx="1142356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Natural Language Processing (NLP)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Language Translation:</a:t>
            </a:r>
          </a:p>
          <a:p>
            <a:pPr algn="just"/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Description:</a:t>
            </a:r>
            <a:r>
              <a:rPr lang="en-US" dirty="0"/>
              <a:t> Recurrent Neural Networks (RNNs) and Transformer models are used for translating text from one language to another.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Google Translate, which provides instant translation of text and speech.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r>
              <a:rPr lang="en-US" b="1" dirty="0"/>
              <a:t>Sentiment Analysis:</a:t>
            </a:r>
          </a:p>
          <a:p>
            <a:pPr algn="just"/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Description:</a:t>
            </a:r>
            <a:r>
              <a:rPr lang="en-US" dirty="0"/>
              <a:t> ANNs analyze text data to determine the sentiment behind it, whether positive, negative, or neutral.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Businesses use sentiment analysis to gauge customer feedback on social media.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r>
              <a:rPr lang="en-US" b="1" dirty="0"/>
              <a:t>Chatbots and Virtual Assistants:</a:t>
            </a:r>
          </a:p>
          <a:p>
            <a:pPr algn="just"/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Description:</a:t>
            </a:r>
            <a:r>
              <a:rPr lang="en-US" dirty="0"/>
              <a:t> Neural networks power chatbots and virtual assistants to understand and respond to human language.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Amazon's Alexa and Apple's Siri, which can perform tasks and answer questions.</a:t>
            </a:r>
          </a:p>
        </p:txBody>
      </p:sp>
    </p:spTree>
    <p:extLst>
      <p:ext uri="{BB962C8B-B14F-4D97-AF65-F5344CB8AC3E}">
        <p14:creationId xmlns:p14="http://schemas.microsoft.com/office/powerpoint/2010/main" val="3570028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52C1-BC10-24EB-EAE6-5BB408085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67" y="21793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Applications of Artificial Neural Networks (ANNs)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A3DA6-0248-C00F-FA40-F50BFA36CFB8}"/>
              </a:ext>
            </a:extLst>
          </p:cNvPr>
          <p:cNvSpPr txBox="1"/>
          <p:nvPr/>
        </p:nvSpPr>
        <p:spPr>
          <a:xfrm>
            <a:off x="522667" y="1401830"/>
            <a:ext cx="1142356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Autonomous Vehicles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Perception:</a:t>
            </a:r>
          </a:p>
          <a:p>
            <a:pPr algn="just"/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Description:</a:t>
            </a:r>
            <a:r>
              <a:rPr lang="en-US" dirty="0"/>
              <a:t> ANNs help autonomous vehicles interpret and understand their surroundings using sensor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Self-driving cars from companies like Tesla use neural networks for lane detection and obstacle recognition.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r>
              <a:rPr lang="en-US" b="1" dirty="0"/>
              <a:t>Decision Making:</a:t>
            </a:r>
          </a:p>
          <a:p>
            <a:pPr algn="just"/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Description:</a:t>
            </a:r>
            <a:r>
              <a:rPr lang="en-US" dirty="0"/>
              <a:t> Neural networks assist in making real-time driving decisions based on sensory input and mapping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Deciding when to change lanes or stop at a traffic signal.</a:t>
            </a:r>
          </a:p>
        </p:txBody>
      </p:sp>
    </p:spTree>
    <p:extLst>
      <p:ext uri="{BB962C8B-B14F-4D97-AF65-F5344CB8AC3E}">
        <p14:creationId xmlns:p14="http://schemas.microsoft.com/office/powerpoint/2010/main" val="2677482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52C1-BC10-24EB-EAE6-5BB408085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67" y="21793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Applications of Artificial Neural Networks (ANNs)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A3DA6-0248-C00F-FA40-F50BFA36CFB8}"/>
              </a:ext>
            </a:extLst>
          </p:cNvPr>
          <p:cNvSpPr txBox="1"/>
          <p:nvPr/>
        </p:nvSpPr>
        <p:spPr>
          <a:xfrm>
            <a:off x="522667" y="1401830"/>
            <a:ext cx="114235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Healthcare</a:t>
            </a:r>
          </a:p>
          <a:p>
            <a:endParaRPr lang="en-US" b="1" dirty="0"/>
          </a:p>
          <a:p>
            <a:r>
              <a:rPr lang="en-US" b="1" dirty="0"/>
              <a:t>Predictive Diagnostics: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Description:</a:t>
            </a:r>
            <a:r>
              <a:rPr lang="en-US" dirty="0"/>
              <a:t> ANNs predict disease outcomes and recommend treatments based on patient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Predicting the likelihood of heart disease based on patient health records.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Personalized Medicine: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Description:</a:t>
            </a:r>
            <a:r>
              <a:rPr lang="en-US" dirty="0"/>
              <a:t> Neural networks help create personalized treatment plans by analyzing patient data and genetic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Tailoring cancer treatment based on individual genetic profiles.</a:t>
            </a:r>
          </a:p>
        </p:txBody>
      </p:sp>
    </p:spTree>
    <p:extLst>
      <p:ext uri="{BB962C8B-B14F-4D97-AF65-F5344CB8AC3E}">
        <p14:creationId xmlns:p14="http://schemas.microsoft.com/office/powerpoint/2010/main" val="131462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52C1-BC10-24EB-EAE6-5BB408085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67" y="21793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Applications of Artificial Neural Networks (ANNs)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A3DA6-0248-C00F-FA40-F50BFA36CFB8}"/>
              </a:ext>
            </a:extLst>
          </p:cNvPr>
          <p:cNvSpPr txBox="1"/>
          <p:nvPr/>
        </p:nvSpPr>
        <p:spPr>
          <a:xfrm>
            <a:off x="522667" y="1397675"/>
            <a:ext cx="1142356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Finance</a:t>
            </a:r>
          </a:p>
          <a:p>
            <a:endParaRPr lang="en-US" b="1" dirty="0"/>
          </a:p>
          <a:p>
            <a:r>
              <a:rPr lang="en-US" b="1" dirty="0"/>
              <a:t>Fraud Detection: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Description:</a:t>
            </a:r>
            <a:r>
              <a:rPr lang="en-US" dirty="0"/>
              <a:t> ANNs identify suspicious activities and patterns that may indicate fraudulent transactions.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Credit card companies use neural networks to detect and prevent fraudulent transactions.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Market Prediction: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Description:</a:t>
            </a:r>
            <a:r>
              <a:rPr lang="en-US" dirty="0"/>
              <a:t> Neural networks analyze financial data to predict market trends and stock prices.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Hedge funds and trading firms use ANNs to develop trading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2401476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52C1-BC10-24EB-EAE6-5BB408085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67" y="21793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Applications of Artificial Neural Networks (ANNs)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A3DA6-0248-C00F-FA40-F50BFA36CFB8}"/>
              </a:ext>
            </a:extLst>
          </p:cNvPr>
          <p:cNvSpPr txBox="1"/>
          <p:nvPr/>
        </p:nvSpPr>
        <p:spPr>
          <a:xfrm>
            <a:off x="522667" y="1397675"/>
            <a:ext cx="114235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Entertainment</a:t>
            </a:r>
          </a:p>
          <a:p>
            <a:endParaRPr lang="en-US" b="1" dirty="0"/>
          </a:p>
          <a:p>
            <a:r>
              <a:rPr lang="en-US" b="1" dirty="0"/>
              <a:t>Recommendation Systems: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Description:</a:t>
            </a:r>
            <a:r>
              <a:rPr lang="en-US" dirty="0"/>
              <a:t> ANNs power recommendation engines that suggest movies, music, and products based on user preferences.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Netflix and Spotify use neural networks to recommend content to users.</a:t>
            </a:r>
          </a:p>
        </p:txBody>
      </p:sp>
    </p:spTree>
    <p:extLst>
      <p:ext uri="{BB962C8B-B14F-4D97-AF65-F5344CB8AC3E}">
        <p14:creationId xmlns:p14="http://schemas.microsoft.com/office/powerpoint/2010/main" val="3640944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52C1-BC10-24EB-EAE6-5BB408085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53" y="217935"/>
            <a:ext cx="6889124" cy="599873"/>
          </a:xfrm>
        </p:spPr>
        <p:txBody>
          <a:bodyPr>
            <a:noAutofit/>
          </a:bodyPr>
          <a:lstStyle/>
          <a:p>
            <a:r>
              <a:rPr lang="en-US" sz="2400" b="1" dirty="0"/>
              <a:t>Learning Process in Artificial Neural Networks (ANNs)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BE0C3C-3260-0942-E57F-07050600ADFB}"/>
              </a:ext>
            </a:extLst>
          </p:cNvPr>
          <p:cNvSpPr txBox="1"/>
          <p:nvPr/>
        </p:nvSpPr>
        <p:spPr>
          <a:xfrm>
            <a:off x="276896" y="1040695"/>
            <a:ext cx="1156522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Supervised Learning</a:t>
            </a:r>
          </a:p>
          <a:p>
            <a:endParaRPr lang="en-US" sz="1600" b="1" dirty="0"/>
          </a:p>
          <a:p>
            <a:r>
              <a:rPr lang="en-US" sz="1600" b="1" dirty="0"/>
              <a:t>Definition:</a:t>
            </a:r>
          </a:p>
          <a:p>
            <a:endParaRPr lang="en-US" sz="1600" dirty="0"/>
          </a:p>
          <a:p>
            <a:r>
              <a:rPr lang="en-US" sz="1600" dirty="0"/>
              <a:t>Supervised learning involves training the network on a labeled dataset, where each input is paired with a correct output. The network learns to map inputs to the correct outputs by minimizing the difference between its predictions and the actual outputs.</a:t>
            </a:r>
          </a:p>
          <a:p>
            <a:endParaRPr lang="en-US" sz="1600" b="1" dirty="0"/>
          </a:p>
          <a:p>
            <a:r>
              <a:rPr lang="en-US" sz="1600" b="1" dirty="0"/>
              <a:t>Steps:</a:t>
            </a:r>
          </a:p>
          <a:p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b="1" dirty="0"/>
              <a:t>Dataset Preparation:</a:t>
            </a:r>
            <a:r>
              <a:rPr lang="en-US" sz="1600" dirty="0"/>
              <a:t> Collect and preprocess a labeled dataset.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Initialization:</a:t>
            </a:r>
            <a:r>
              <a:rPr lang="en-US" sz="1600" dirty="0"/>
              <a:t> Initialize the weights and biases of the network randomly.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Forward Propagation:</a:t>
            </a:r>
            <a:r>
              <a:rPr lang="en-US" sz="1600" dirty="0"/>
              <a:t> Pass the input data through the network to obtain predictions.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Loss Calculation:</a:t>
            </a:r>
            <a:r>
              <a:rPr lang="en-US" sz="1600" dirty="0"/>
              <a:t> Compute the loss (error) between the predicted and actual outputs.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Backpropagation:</a:t>
            </a:r>
            <a:r>
              <a:rPr lang="en-US" sz="1600" dirty="0"/>
              <a:t> Calculate the gradient of the loss with respect to each weight and bias.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Weight Update:</a:t>
            </a:r>
            <a:r>
              <a:rPr lang="en-US" sz="1600" dirty="0"/>
              <a:t> Adjust the weights and biases using an optimization algorithm like gradient descent.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Iteration:</a:t>
            </a:r>
            <a:r>
              <a:rPr lang="en-US" sz="1600" dirty="0"/>
              <a:t> Repeat steps 3-6 for a specified number of epochs or until the loss converges.</a:t>
            </a:r>
          </a:p>
          <a:p>
            <a:endParaRPr lang="en-US" sz="1600" dirty="0"/>
          </a:p>
          <a:p>
            <a:r>
              <a:rPr lang="en-US" sz="1600" b="1" dirty="0"/>
              <a:t>Example:</a:t>
            </a:r>
          </a:p>
          <a:p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Image Classification:</a:t>
            </a:r>
            <a:r>
              <a:rPr lang="en-US" sz="1600" dirty="0"/>
              <a:t> Training a neural network to classify images of cats and dogs by providing labeled images and adjusting the network's parameters to minimize classification errors.</a:t>
            </a:r>
          </a:p>
        </p:txBody>
      </p:sp>
    </p:spTree>
    <p:extLst>
      <p:ext uri="{BB962C8B-B14F-4D97-AF65-F5344CB8AC3E}">
        <p14:creationId xmlns:p14="http://schemas.microsoft.com/office/powerpoint/2010/main" val="68034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52C1-BC10-24EB-EAE6-5BB4080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Overview of Neural Networks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A6B22-E41E-4392-DDBD-7D44F4123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600" dirty="0"/>
              <a:t>Neural networks are a subset of machine learning models inspired by the human brain. They are designed to recognize patterns and relationships in data to make predictions or decisions.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Neural networks are pivotal in AI advancements, enabling breakthroughs in image and speech recognition, autonomous driving, medical diagnostics, and more.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2B7D1-5B5E-62DD-1F88-E530A3BE3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479" y="3371139"/>
            <a:ext cx="5397322" cy="339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25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52C1-BC10-24EB-EAE6-5BB408085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53" y="217935"/>
            <a:ext cx="6889124" cy="599873"/>
          </a:xfrm>
        </p:spPr>
        <p:txBody>
          <a:bodyPr>
            <a:noAutofit/>
          </a:bodyPr>
          <a:lstStyle/>
          <a:p>
            <a:r>
              <a:rPr lang="en-US" sz="2400" b="1" dirty="0"/>
              <a:t>Learning Process in Artificial Neural Networks (ANNs)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BE0C3C-3260-0942-E57F-07050600ADFB}"/>
              </a:ext>
            </a:extLst>
          </p:cNvPr>
          <p:cNvSpPr txBox="1"/>
          <p:nvPr/>
        </p:nvSpPr>
        <p:spPr>
          <a:xfrm>
            <a:off x="276896" y="1040695"/>
            <a:ext cx="1156522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Unsupervised Learning</a:t>
            </a:r>
          </a:p>
          <a:p>
            <a:endParaRPr lang="en-US" sz="1600" b="1" dirty="0"/>
          </a:p>
          <a:p>
            <a:r>
              <a:rPr lang="en-US" sz="1600" b="1" dirty="0"/>
              <a:t>Definition: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Unsupervised learning involves training the network on an unlabeled dataset. The network identifies patterns and structures in the data without predefined labels.</a:t>
            </a:r>
          </a:p>
          <a:p>
            <a:endParaRPr lang="en-US" sz="1600" b="1" dirty="0"/>
          </a:p>
          <a:p>
            <a:r>
              <a:rPr lang="en-US" sz="1600" b="1" dirty="0"/>
              <a:t>Steps:</a:t>
            </a:r>
          </a:p>
          <a:p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b="1" dirty="0"/>
              <a:t>Dataset Preparation:</a:t>
            </a:r>
            <a:r>
              <a:rPr lang="en-US" sz="1600" dirty="0"/>
              <a:t> Collect and preprocess an unlabeled dataset.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Initialization:</a:t>
            </a:r>
            <a:r>
              <a:rPr lang="en-US" sz="1600" dirty="0"/>
              <a:t> Initialize the weights and biases of the network randomly.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Forward Propagation:</a:t>
            </a:r>
            <a:r>
              <a:rPr lang="en-US" sz="1600" dirty="0"/>
              <a:t> Pass the input data through the network to identify patterns.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Clustering/Dimensionality Reduction:</a:t>
            </a:r>
            <a:r>
              <a:rPr lang="en-US" sz="1600" dirty="0"/>
              <a:t> Use techniques like clustering (e.g., k-means) or dimensionality reduction (e.g., autoencoders) to find structure in the data.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Iteration:</a:t>
            </a:r>
            <a:r>
              <a:rPr lang="en-US" sz="1600" dirty="0"/>
              <a:t> Repeat steps 3-4 until the network converges on a stable structure.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r>
              <a:rPr lang="en-US" sz="1600" b="1" dirty="0"/>
              <a:t>Example:</a:t>
            </a:r>
          </a:p>
          <a:p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Customer Segmentation:</a:t>
            </a:r>
            <a:r>
              <a:rPr lang="en-US" sz="1600" dirty="0"/>
              <a:t> Using unsupervised learning to group customers based on purchasing behavior without prior knowledge of the categories.</a:t>
            </a:r>
          </a:p>
        </p:txBody>
      </p:sp>
    </p:spTree>
    <p:extLst>
      <p:ext uri="{BB962C8B-B14F-4D97-AF65-F5344CB8AC3E}">
        <p14:creationId xmlns:p14="http://schemas.microsoft.com/office/powerpoint/2010/main" val="1896231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52C1-BC10-24EB-EAE6-5BB408085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53" y="217935"/>
            <a:ext cx="6889124" cy="599873"/>
          </a:xfrm>
        </p:spPr>
        <p:txBody>
          <a:bodyPr>
            <a:noAutofit/>
          </a:bodyPr>
          <a:lstStyle/>
          <a:p>
            <a:r>
              <a:rPr lang="en-US" sz="2400" b="1" dirty="0"/>
              <a:t>Learning Process in Artificial Neural Networks (ANNs)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BE0C3C-3260-0942-E57F-07050600ADFB}"/>
              </a:ext>
            </a:extLst>
          </p:cNvPr>
          <p:cNvSpPr txBox="1"/>
          <p:nvPr/>
        </p:nvSpPr>
        <p:spPr>
          <a:xfrm>
            <a:off x="276896" y="1040695"/>
            <a:ext cx="1156522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Reinforcement Learning</a:t>
            </a:r>
          </a:p>
          <a:p>
            <a:endParaRPr lang="en-US" sz="1600" b="1" dirty="0"/>
          </a:p>
          <a:p>
            <a:r>
              <a:rPr lang="en-US" sz="1600" b="1" dirty="0"/>
              <a:t>Definition: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Reinforcement learning involves training the network through interactions with an environment. The network learns to perform actions that maximize cumulative rewards.</a:t>
            </a:r>
          </a:p>
          <a:p>
            <a:endParaRPr lang="en-US" sz="1600" b="1" dirty="0"/>
          </a:p>
          <a:p>
            <a:r>
              <a:rPr lang="en-US" sz="1600" b="1" dirty="0"/>
              <a:t>Steps:</a:t>
            </a:r>
          </a:p>
          <a:p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b="1" dirty="0"/>
              <a:t>Environment Setup:</a:t>
            </a:r>
            <a:r>
              <a:rPr lang="en-US" sz="1600" dirty="0"/>
              <a:t> Define the environment and the possible actions the network can take.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Initialization:</a:t>
            </a:r>
            <a:r>
              <a:rPr lang="en-US" sz="1600" dirty="0"/>
              <a:t> Initialize the network's parameters randomly.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Action Selection:</a:t>
            </a:r>
            <a:r>
              <a:rPr lang="en-US" sz="1600" dirty="0"/>
              <a:t> The network selects an action based on the current state of the environment.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Reward Feedback:</a:t>
            </a:r>
            <a:r>
              <a:rPr lang="en-US" sz="1600" dirty="0"/>
              <a:t> The environment provides feedback in the form of rewards or penalties based on the action taken.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Policy Update:</a:t>
            </a:r>
            <a:r>
              <a:rPr lang="en-US" sz="1600" dirty="0"/>
              <a:t> Adjust the network's parameters to increase the likelihood of actions that yield higher rewards.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Iteration:</a:t>
            </a:r>
            <a:r>
              <a:rPr lang="en-US" sz="1600" dirty="0"/>
              <a:t> Repeat steps 3-5 over multiple episodes to refine the network's policy.</a:t>
            </a:r>
          </a:p>
          <a:p>
            <a:endParaRPr lang="en-US" sz="1600" b="1" dirty="0"/>
          </a:p>
          <a:p>
            <a:r>
              <a:rPr lang="en-US" sz="1600" b="1" dirty="0"/>
              <a:t>Example:</a:t>
            </a:r>
          </a:p>
          <a:p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Game Playing:</a:t>
            </a:r>
            <a:r>
              <a:rPr lang="en-US" sz="1600" dirty="0"/>
              <a:t> Training a neural network to play games like chess or Go, where the network learns strategies through trial and error to maximize its score.</a:t>
            </a:r>
          </a:p>
        </p:txBody>
      </p:sp>
    </p:spTree>
    <p:extLst>
      <p:ext uri="{BB962C8B-B14F-4D97-AF65-F5344CB8AC3E}">
        <p14:creationId xmlns:p14="http://schemas.microsoft.com/office/powerpoint/2010/main" val="297006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52C1-BC10-24EB-EAE6-5BB408085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53" y="217935"/>
            <a:ext cx="6889124" cy="599873"/>
          </a:xfrm>
        </p:spPr>
        <p:txBody>
          <a:bodyPr>
            <a:noAutofit/>
          </a:bodyPr>
          <a:lstStyle/>
          <a:p>
            <a:r>
              <a:rPr lang="en-US" sz="2400" b="1" dirty="0"/>
              <a:t>Key Concepts in the Learning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BE0C3C-3260-0942-E57F-07050600ADFB}"/>
              </a:ext>
            </a:extLst>
          </p:cNvPr>
          <p:cNvSpPr txBox="1"/>
          <p:nvPr/>
        </p:nvSpPr>
        <p:spPr>
          <a:xfrm>
            <a:off x="276896" y="1040695"/>
            <a:ext cx="11565228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Forward Propagation:</a:t>
            </a:r>
          </a:p>
          <a:p>
            <a:pPr algn="just"/>
            <a:endParaRPr lang="en-US" sz="20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Description:</a:t>
            </a:r>
            <a:r>
              <a:rPr lang="en-US" dirty="0"/>
              <a:t> The process of passing input data through the network to compute the output.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In image classification, the input image is processed through multiple layers to produce a class label.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just"/>
            <a:r>
              <a:rPr lang="en-US" sz="2000" b="1" dirty="0"/>
              <a:t>Loss Function:</a:t>
            </a:r>
          </a:p>
          <a:p>
            <a:pPr algn="just"/>
            <a:endParaRPr lang="en-US" sz="20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Description:</a:t>
            </a:r>
            <a:r>
              <a:rPr lang="en-US" dirty="0"/>
              <a:t> A function that measures the difference between the network's predictions and the actual outputs. Common loss functions include Mean Squared Error (MSE) for regression and Cross-Entropy Loss for classification.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In binary classification, the Cross-Entropy Loss penalizes incorrect predictions more heavily.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AC51A-2D89-4201-EAA8-2841D3D1B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319" y="4210452"/>
            <a:ext cx="4778484" cy="242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428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52C1-BC10-24EB-EAE6-5BB408085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53" y="217935"/>
            <a:ext cx="6889124" cy="599873"/>
          </a:xfrm>
        </p:spPr>
        <p:txBody>
          <a:bodyPr>
            <a:noAutofit/>
          </a:bodyPr>
          <a:lstStyle/>
          <a:p>
            <a:r>
              <a:rPr lang="en-US" sz="2400" b="1" dirty="0"/>
              <a:t>Key Concepts in the Learning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BE0C3C-3260-0942-E57F-07050600ADFB}"/>
              </a:ext>
            </a:extLst>
          </p:cNvPr>
          <p:cNvSpPr txBox="1"/>
          <p:nvPr/>
        </p:nvSpPr>
        <p:spPr>
          <a:xfrm>
            <a:off x="276896" y="1040695"/>
            <a:ext cx="1156522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Backpropagation:</a:t>
            </a:r>
          </a:p>
          <a:p>
            <a:pPr algn="just"/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Description:</a:t>
            </a:r>
            <a:r>
              <a:rPr lang="en-US" dirty="0"/>
              <a:t> An algorithm for computing the gradient of the loss function with respect to each weight by applying the chain rule of calculus. This information is used to update the weights.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In a neural network, backpropagation adjusts the weights in each layer to reduce the overall error.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r>
              <a:rPr lang="en-US" b="1" dirty="0"/>
              <a:t>Gradient Descent:</a:t>
            </a:r>
          </a:p>
          <a:p>
            <a:pPr algn="just"/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Description:</a:t>
            </a:r>
            <a:r>
              <a:rPr lang="en-US" dirty="0"/>
              <a:t> An optimization algorithm that updates the network's weights to minimize the loss function. Variants include Stochastic Gradient Descent (SGD), Mini-batch Gradient Descent, and Adam.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In training, gradient descent adjusts the weights iteratively to find the optimal set that minimizes the loss.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r>
              <a:rPr lang="en-US" b="1" dirty="0"/>
              <a:t>Activation Functions:</a:t>
            </a:r>
          </a:p>
          <a:p>
            <a:pPr algn="just"/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Description:</a:t>
            </a:r>
            <a:r>
              <a:rPr lang="en-US" dirty="0"/>
              <a:t> Functions applied to each neuron's output to introduce non-linearity, allowing the network to learn complex patterns. Common activation functions include Sigmoid, Tanh, and ReLU.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ReLU (Rectified Linear Unit) is widely used in deep networks due to its ability to mitigate the vanishing gradient problem.</a:t>
            </a:r>
          </a:p>
        </p:txBody>
      </p:sp>
    </p:spTree>
    <p:extLst>
      <p:ext uri="{BB962C8B-B14F-4D97-AF65-F5344CB8AC3E}">
        <p14:creationId xmlns:p14="http://schemas.microsoft.com/office/powerpoint/2010/main" val="3423524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52C1-BC10-24EB-EAE6-5BB408085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52" y="217935"/>
            <a:ext cx="9484217" cy="599873"/>
          </a:xfrm>
        </p:spPr>
        <p:txBody>
          <a:bodyPr>
            <a:noAutofit/>
          </a:bodyPr>
          <a:lstStyle/>
          <a:p>
            <a:r>
              <a:rPr lang="en-US" sz="2400" b="1" dirty="0"/>
              <a:t>Example: Training a Neural Network for Handwritten Digit Recognition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BE0C3C-3260-0942-E57F-07050600ADFB}"/>
              </a:ext>
            </a:extLst>
          </p:cNvPr>
          <p:cNvSpPr txBox="1"/>
          <p:nvPr/>
        </p:nvSpPr>
        <p:spPr>
          <a:xfrm>
            <a:off x="276896" y="1040695"/>
            <a:ext cx="1156522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000" b="1" dirty="0"/>
              <a:t>Dataset:</a:t>
            </a:r>
            <a:r>
              <a:rPr lang="en-US" sz="2000" dirty="0"/>
              <a:t> Use the MNIST dataset containing images of handwritten digits (0-9) with corresponding labels.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Initialization:</a:t>
            </a:r>
            <a:r>
              <a:rPr lang="en-US" sz="2000" dirty="0"/>
              <a:t> Randomly initialize the network's weights and biases.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Forward Propagation:</a:t>
            </a:r>
            <a:r>
              <a:rPr lang="en-US" sz="2000" dirty="0"/>
              <a:t> Pass each image through the network to obtain a predicted digit.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Loss Calculation:</a:t>
            </a:r>
            <a:r>
              <a:rPr lang="en-US" sz="2000" dirty="0"/>
              <a:t> Compute the Cross-Entropy Loss between the predicted digit and the actual digit.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Backpropagation:</a:t>
            </a:r>
            <a:r>
              <a:rPr lang="en-US" sz="2000" dirty="0"/>
              <a:t> Calculate the gradient of the loss with respect to each weight and bias.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Weight Update:</a:t>
            </a:r>
            <a:r>
              <a:rPr lang="en-US" sz="2000" dirty="0"/>
              <a:t> Use gradient descent to adjust the weights and biases, reducing the loss.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Iteration:</a:t>
            </a:r>
            <a:r>
              <a:rPr lang="en-US" sz="2000" dirty="0"/>
              <a:t> Repeat the process for multiple epochs until the network accurately recognizes digits.</a:t>
            </a:r>
          </a:p>
        </p:txBody>
      </p:sp>
    </p:spTree>
    <p:extLst>
      <p:ext uri="{BB962C8B-B14F-4D97-AF65-F5344CB8AC3E}">
        <p14:creationId xmlns:p14="http://schemas.microsoft.com/office/powerpoint/2010/main" val="221151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52C1-BC10-24EB-EAE6-5BB4080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Biological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A6B22-E41E-4392-DDBD-7D44F4123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Human Brain Overview:</a:t>
            </a:r>
          </a:p>
          <a:p>
            <a:pPr algn="just"/>
            <a:endParaRPr lang="en-US" sz="1800" dirty="0"/>
          </a:p>
          <a:p>
            <a:pPr lvl="1" algn="just"/>
            <a:r>
              <a:rPr lang="en-US" sz="1800" b="1" dirty="0"/>
              <a:t>Structure</a:t>
            </a:r>
            <a:r>
              <a:rPr lang="en-US" sz="1800" dirty="0"/>
              <a:t>: The brain comprises around 86 billion neurons interconnected by trillions of synapses.</a:t>
            </a:r>
          </a:p>
          <a:p>
            <a:pPr lvl="1" algn="just"/>
            <a:r>
              <a:rPr lang="en-US" sz="1800" b="1" dirty="0"/>
              <a:t>Neurons</a:t>
            </a:r>
            <a:r>
              <a:rPr lang="en-US" sz="1800" dirty="0"/>
              <a:t>: Neurons are specialized cells that transmit information via electrical and chemical signals.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F64F5B-F2E2-1655-A268-1B3BC4E18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325" y="3468110"/>
            <a:ext cx="4389129" cy="284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96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52C1-BC10-24EB-EAE6-5BB4080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Biological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A6B22-E41E-4392-DDBD-7D44F4123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Neural Communication:</a:t>
            </a:r>
          </a:p>
          <a:p>
            <a:pPr marL="0" indent="0" algn="just">
              <a:buNone/>
            </a:pPr>
            <a:endParaRPr lang="en-US" sz="1800" dirty="0"/>
          </a:p>
          <a:p>
            <a:pPr lvl="1" algn="just"/>
            <a:r>
              <a:rPr lang="en-US" sz="1800" b="1" dirty="0"/>
              <a:t>Synapses</a:t>
            </a:r>
            <a:r>
              <a:rPr lang="en-US" sz="1800" dirty="0"/>
              <a:t>: Synapses are the points of communication between neurons.</a:t>
            </a:r>
          </a:p>
          <a:p>
            <a:pPr lvl="1" algn="just"/>
            <a:r>
              <a:rPr lang="en-US" sz="1800" b="1" dirty="0"/>
              <a:t>Transmission</a:t>
            </a:r>
            <a:r>
              <a:rPr lang="en-US" sz="1800" dirty="0"/>
              <a:t>: Signals are transmitted through action potentials (electrical impulses) and neurotransmitters (chemical messengers).</a:t>
            </a:r>
          </a:p>
          <a:p>
            <a:pPr lvl="1" algn="just"/>
            <a:endParaRPr lang="en-US" sz="1800" b="1" dirty="0"/>
          </a:p>
          <a:p>
            <a:pPr lvl="1" algn="just"/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F64F5B-F2E2-1655-A268-1B3BC4E18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354" y="3786389"/>
            <a:ext cx="4156446" cy="26728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872C30-02E2-6576-0A83-6402319CC590}"/>
              </a:ext>
            </a:extLst>
          </p:cNvPr>
          <p:cNvSpPr txBox="1"/>
          <p:nvPr/>
        </p:nvSpPr>
        <p:spPr>
          <a:xfrm>
            <a:off x="735706" y="4089024"/>
            <a:ext cx="60949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Example:</a:t>
            </a:r>
          </a:p>
          <a:p>
            <a:endParaRPr lang="en-US" dirty="0"/>
          </a:p>
          <a:p>
            <a:pPr algn="just"/>
            <a:r>
              <a:rPr lang="en-US" b="1" dirty="0"/>
              <a:t>Reflex Action</a:t>
            </a:r>
            <a:r>
              <a:rPr lang="en-US" dirty="0"/>
              <a:t>: When you touch a hot object, neurons quickly transmit signals to your brain, causing you to pull your hand away.</a:t>
            </a:r>
          </a:p>
        </p:txBody>
      </p:sp>
    </p:spTree>
    <p:extLst>
      <p:ext uri="{BB962C8B-B14F-4D97-AF65-F5344CB8AC3E}">
        <p14:creationId xmlns:p14="http://schemas.microsoft.com/office/powerpoint/2010/main" val="224631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52C1-BC10-24EB-EAE6-5BB4080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Key Components of Biological Neurons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A6B22-E41E-4392-DDBD-7D44F4123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352" y="1497214"/>
            <a:ext cx="10515600" cy="3757367"/>
          </a:xfrm>
        </p:spPr>
        <p:txBody>
          <a:bodyPr>
            <a:normAutofit/>
          </a:bodyPr>
          <a:lstStyle/>
          <a:p>
            <a:r>
              <a:rPr lang="en-US" sz="2400" dirty="0"/>
              <a:t>Neuron Structure:</a:t>
            </a:r>
          </a:p>
          <a:p>
            <a:pPr marL="0" indent="0" algn="just">
              <a:buNone/>
            </a:pPr>
            <a:endParaRPr lang="en-US" sz="1800" dirty="0"/>
          </a:p>
          <a:p>
            <a:pPr lvl="1" algn="just"/>
            <a:r>
              <a:rPr lang="en-US" sz="1800" b="1" dirty="0"/>
              <a:t>Dendrites</a:t>
            </a:r>
            <a:r>
              <a:rPr lang="en-US" sz="1800" dirty="0"/>
              <a:t>: Branch-like structures that receive messages from other neurons.</a:t>
            </a:r>
          </a:p>
          <a:p>
            <a:pPr lvl="1" algn="just"/>
            <a:r>
              <a:rPr lang="en-US" sz="1800" b="1" dirty="0"/>
              <a:t>Cell Body (Soma): </a:t>
            </a:r>
            <a:r>
              <a:rPr lang="en-US" sz="1800" dirty="0"/>
              <a:t>Contains the nucleus and processes incoming signals.</a:t>
            </a:r>
          </a:p>
          <a:p>
            <a:pPr lvl="1" algn="just"/>
            <a:r>
              <a:rPr lang="en-US" sz="1800" b="1" dirty="0"/>
              <a:t>Axon</a:t>
            </a:r>
            <a:r>
              <a:rPr lang="en-US" sz="1800" dirty="0"/>
              <a:t>: A long, thin structure that transmits signals away from the cell body to other neurons or muscles.</a:t>
            </a:r>
          </a:p>
          <a:p>
            <a:pPr lvl="1" algn="just"/>
            <a:r>
              <a:rPr lang="en-US" sz="1800" b="1" dirty="0"/>
              <a:t>Synapse</a:t>
            </a:r>
            <a:r>
              <a:rPr lang="en-US" sz="1800" dirty="0"/>
              <a:t>: The gap between neurons where information is transmitted from one neuron to another.</a:t>
            </a:r>
          </a:p>
          <a:p>
            <a:pPr marL="457200" lvl="1" indent="0" algn="just">
              <a:buNone/>
            </a:pPr>
            <a:endParaRPr lang="en-US" sz="1800" dirty="0"/>
          </a:p>
          <a:p>
            <a:pPr lvl="1" algn="just"/>
            <a:r>
              <a:rPr lang="en-US" sz="1800" b="1" dirty="0"/>
              <a:t>Action Potentials</a:t>
            </a:r>
            <a:r>
              <a:rPr lang="en-US" sz="1800" dirty="0"/>
              <a:t>: Electrical impulses that travel along the axon.</a:t>
            </a:r>
          </a:p>
          <a:p>
            <a:pPr lvl="1" algn="just"/>
            <a:r>
              <a:rPr lang="en-US" sz="1800" b="1" dirty="0"/>
              <a:t>Synaptic Transmission</a:t>
            </a:r>
            <a:r>
              <a:rPr lang="en-US" sz="1800" dirty="0"/>
              <a:t>: Neurotransmitters are released from the axon terminal and cross the synaptic gap to bind to receptors on the receiving neuron's dendrites.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35896-FFDC-8003-C424-1AAA092D2738}"/>
              </a:ext>
            </a:extLst>
          </p:cNvPr>
          <p:cNvSpPr txBox="1"/>
          <p:nvPr/>
        </p:nvSpPr>
        <p:spPr>
          <a:xfrm>
            <a:off x="838200" y="5024788"/>
            <a:ext cx="108944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Example:</a:t>
            </a:r>
          </a:p>
          <a:p>
            <a:endParaRPr lang="en-US" dirty="0"/>
          </a:p>
          <a:p>
            <a:r>
              <a:rPr lang="en-US" b="1" dirty="0"/>
              <a:t>Learning</a:t>
            </a:r>
            <a:r>
              <a:rPr lang="en-US" dirty="0"/>
              <a:t>: Repeated activation of synapses strengthens them, which is a basis for learning and memory.</a:t>
            </a:r>
          </a:p>
        </p:txBody>
      </p:sp>
    </p:spTree>
    <p:extLst>
      <p:ext uri="{BB962C8B-B14F-4D97-AF65-F5344CB8AC3E}">
        <p14:creationId xmlns:p14="http://schemas.microsoft.com/office/powerpoint/2010/main" val="52422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52C1-BC10-24EB-EAE6-5BB4080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Inspiration from Biology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A6B22-E41E-4392-DDBD-7D44F4123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352" y="1497214"/>
            <a:ext cx="10515600" cy="2244099"/>
          </a:xfrm>
        </p:spPr>
        <p:txBody>
          <a:bodyPr>
            <a:normAutofit/>
          </a:bodyPr>
          <a:lstStyle/>
          <a:p>
            <a:r>
              <a:rPr lang="en-US" sz="2400" dirty="0"/>
              <a:t>Analogies Between Biological and Artificial Networks:</a:t>
            </a:r>
          </a:p>
          <a:p>
            <a:pPr marL="0" indent="0" algn="just">
              <a:buNone/>
            </a:pPr>
            <a:endParaRPr lang="en-US" sz="1800" dirty="0"/>
          </a:p>
          <a:p>
            <a:pPr lvl="1" algn="just"/>
            <a:r>
              <a:rPr lang="en-US" sz="1800" b="1" dirty="0"/>
              <a:t>Learning</a:t>
            </a:r>
            <a:r>
              <a:rPr lang="en-US" sz="1800" dirty="0"/>
              <a:t>: Both systems can learn and adapt from experience or data.</a:t>
            </a:r>
          </a:p>
          <a:p>
            <a:pPr lvl="1" algn="just"/>
            <a:r>
              <a:rPr lang="en-US" sz="1800" b="1" dirty="0"/>
              <a:t>Connections</a:t>
            </a:r>
            <a:r>
              <a:rPr lang="en-US" sz="1800" dirty="0"/>
              <a:t>: Both use a network of interconnected nodes (neurons in biological networks, artificial neurons in ANNs).</a:t>
            </a:r>
          </a:p>
          <a:p>
            <a:pPr lvl="1" algn="just"/>
            <a:r>
              <a:rPr lang="en-US" sz="1800" b="1" dirty="0"/>
              <a:t>Adaptability</a:t>
            </a:r>
            <a:r>
              <a:rPr lang="en-US" sz="1800" dirty="0"/>
              <a:t>: Both can adapt and improve their performance over time.</a:t>
            </a:r>
          </a:p>
          <a:p>
            <a:pPr lvl="1" algn="just"/>
            <a:endParaRPr lang="en-US" sz="1800" dirty="0"/>
          </a:p>
          <a:p>
            <a:pPr lvl="1" algn="just"/>
            <a:endParaRPr lang="en-US" sz="1800" dirty="0"/>
          </a:p>
          <a:p>
            <a:pPr lvl="1" algn="just"/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CE3AAA-CC9C-2BCD-54BC-7169706789EF}"/>
              </a:ext>
            </a:extLst>
          </p:cNvPr>
          <p:cNvSpPr txBox="1">
            <a:spLocks/>
          </p:cNvSpPr>
          <p:nvPr/>
        </p:nvSpPr>
        <p:spPr>
          <a:xfrm>
            <a:off x="928352" y="3607204"/>
            <a:ext cx="10515600" cy="1827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Differences:</a:t>
            </a:r>
          </a:p>
          <a:p>
            <a:endParaRPr lang="en-US" sz="1800" dirty="0"/>
          </a:p>
          <a:p>
            <a:pPr lvl="1" algn="just"/>
            <a:r>
              <a:rPr lang="en-US" sz="1800" b="1" dirty="0"/>
              <a:t>Complexity</a:t>
            </a:r>
            <a:r>
              <a:rPr lang="en-US" sz="1800" dirty="0"/>
              <a:t>: Biological networks are vastly more complex and efficient.</a:t>
            </a:r>
          </a:p>
          <a:p>
            <a:pPr lvl="1" algn="just"/>
            <a:r>
              <a:rPr lang="en-US" sz="1800" b="1" dirty="0"/>
              <a:t>Learning Speed</a:t>
            </a:r>
            <a:r>
              <a:rPr lang="en-US" sz="1800" dirty="0"/>
              <a:t>: ANNs can be trained faster, requiring significant computational resources, while biological learning involves more intricate processes.</a:t>
            </a:r>
          </a:p>
          <a:p>
            <a:pPr lvl="1" algn="just"/>
            <a:endParaRPr lang="en-US" sz="1800" dirty="0"/>
          </a:p>
          <a:p>
            <a:pPr lvl="1" algn="just"/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AA5319-491F-CBB3-9147-B01157F478BD}"/>
              </a:ext>
            </a:extLst>
          </p:cNvPr>
          <p:cNvSpPr txBox="1"/>
          <p:nvPr/>
        </p:nvSpPr>
        <p:spPr>
          <a:xfrm>
            <a:off x="838200" y="5360786"/>
            <a:ext cx="108493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r>
              <a:rPr lang="en-US" b="1" dirty="0"/>
              <a:t>Pattern Recognition</a:t>
            </a:r>
            <a:r>
              <a:rPr lang="en-US" dirty="0"/>
              <a:t>: Just as the human brain can recognize faces, ANNs can be trained to recognize patterns in images, such as identifying handwritten digits.</a:t>
            </a:r>
          </a:p>
        </p:txBody>
      </p:sp>
    </p:spTree>
    <p:extLst>
      <p:ext uri="{BB962C8B-B14F-4D97-AF65-F5344CB8AC3E}">
        <p14:creationId xmlns:p14="http://schemas.microsoft.com/office/powerpoint/2010/main" val="964776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52C1-BC10-24EB-EAE6-5BB4080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Artificial Neural Networks (ANNs)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A6B22-E41E-4392-DDBD-7D44F4123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352" y="1497214"/>
            <a:ext cx="6264499" cy="499566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What is an ANN?</a:t>
            </a:r>
          </a:p>
          <a:p>
            <a:endParaRPr lang="en-US" sz="2400" dirty="0"/>
          </a:p>
          <a:p>
            <a:pPr lvl="1" algn="just"/>
            <a:r>
              <a:rPr lang="en-US" sz="1900" b="1" dirty="0"/>
              <a:t>Definition</a:t>
            </a:r>
            <a:r>
              <a:rPr lang="en-US" sz="1900" dirty="0"/>
              <a:t>: ANNs are computational models designed to simulate the way human brains process information. They consist of layers of interconnected nodes (artificial neurons).</a:t>
            </a:r>
          </a:p>
          <a:p>
            <a:pPr lvl="1" algn="just"/>
            <a:r>
              <a:rPr lang="en-US" sz="1900" b="1" dirty="0"/>
              <a:t>Historical Background</a:t>
            </a:r>
            <a:r>
              <a:rPr lang="en-US" sz="1900" dirty="0"/>
              <a:t>: Warren McCulloch and Walter Pitts introduced the concept of ANNs in 1943, proposing a simplified model of biological neurons.</a:t>
            </a:r>
          </a:p>
          <a:p>
            <a:pPr lvl="1"/>
            <a:endParaRPr lang="en-US" sz="2900" dirty="0"/>
          </a:p>
          <a:p>
            <a:r>
              <a:rPr lang="en-US" sz="2400" dirty="0"/>
              <a:t>Example:</a:t>
            </a:r>
          </a:p>
          <a:p>
            <a:endParaRPr lang="en-US" sz="2900" dirty="0"/>
          </a:p>
          <a:p>
            <a:pPr algn="just"/>
            <a:r>
              <a:rPr lang="en-US" sz="1800" dirty="0"/>
              <a:t>Predictive Text: ANNs power the predictive text feature on smartphones, learning from previous inputs to suggest the next word.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9F79D4-7314-739C-FBB0-05798A78E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473" y="1165538"/>
            <a:ext cx="4552681" cy="367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2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52C1-BC10-24EB-EAE6-5BB4080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Structure of ANNs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A6B22-E41E-4392-DDBD-7D44F4123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352" y="1497214"/>
            <a:ext cx="10515600" cy="2244099"/>
          </a:xfrm>
        </p:spPr>
        <p:txBody>
          <a:bodyPr>
            <a:normAutofit/>
          </a:bodyPr>
          <a:lstStyle/>
          <a:p>
            <a:r>
              <a:rPr lang="en-US" sz="2400" dirty="0"/>
              <a:t>Layers of an ANN:</a:t>
            </a:r>
          </a:p>
          <a:p>
            <a:endParaRPr lang="en-US" sz="2400" dirty="0"/>
          </a:p>
          <a:p>
            <a:pPr lvl="1" algn="just"/>
            <a:r>
              <a:rPr lang="en-US" sz="1800" b="1" dirty="0"/>
              <a:t>Input Layer</a:t>
            </a:r>
            <a:r>
              <a:rPr lang="en-US" sz="1800" dirty="0"/>
              <a:t>: Receives the initial data. Each neuron represents an input feature.</a:t>
            </a:r>
          </a:p>
          <a:p>
            <a:pPr lvl="1" algn="just"/>
            <a:r>
              <a:rPr lang="en-US" sz="1800" b="1" dirty="0"/>
              <a:t>Hidden Layers</a:t>
            </a:r>
            <a:r>
              <a:rPr lang="en-US" sz="1800" dirty="0"/>
              <a:t>: Intermediate layers where computation and pattern extraction occur. The number of hidden layers and neurons can vary, creating deep neural networks for more complex tasks.</a:t>
            </a:r>
          </a:p>
          <a:p>
            <a:pPr lvl="1" algn="just"/>
            <a:r>
              <a:rPr lang="en-US" sz="1800" b="1" dirty="0"/>
              <a:t>Output Layer</a:t>
            </a:r>
            <a:r>
              <a:rPr lang="en-US" sz="1800" dirty="0"/>
              <a:t>: Produces the final result or prediction.</a:t>
            </a:r>
          </a:p>
          <a:p>
            <a:pPr lvl="1" algn="just"/>
            <a:endParaRPr lang="en-US" sz="1800" dirty="0"/>
          </a:p>
          <a:p>
            <a:pPr lvl="1" algn="just"/>
            <a:endParaRPr lang="en-US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959240-9B0B-A0CC-5ED2-209BC3841820}"/>
              </a:ext>
            </a:extLst>
          </p:cNvPr>
          <p:cNvSpPr txBox="1">
            <a:spLocks/>
          </p:cNvSpPr>
          <p:nvPr/>
        </p:nvSpPr>
        <p:spPr>
          <a:xfrm>
            <a:off x="928352" y="3987129"/>
            <a:ext cx="10515600" cy="2244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Neurons and Connections:</a:t>
            </a:r>
          </a:p>
          <a:p>
            <a:pPr algn="just"/>
            <a:endParaRPr lang="en-US" sz="2400" dirty="0"/>
          </a:p>
          <a:p>
            <a:pPr lvl="1" algn="just"/>
            <a:r>
              <a:rPr lang="en-US" sz="1800" b="1" dirty="0"/>
              <a:t>Weights</a:t>
            </a:r>
            <a:r>
              <a:rPr lang="en-US" sz="1800" dirty="0"/>
              <a:t>: Parameters that transform the input data. They are adjusted during training to minimize error.</a:t>
            </a:r>
          </a:p>
          <a:p>
            <a:pPr lvl="1" algn="just"/>
            <a:r>
              <a:rPr lang="en-US" sz="1800" b="1" dirty="0"/>
              <a:t>Biases</a:t>
            </a:r>
            <a:r>
              <a:rPr lang="en-US" sz="1800" dirty="0"/>
              <a:t>: Additional parameters to adjust the output along with the weights.</a:t>
            </a:r>
          </a:p>
          <a:p>
            <a:pPr lvl="1" algn="just"/>
            <a:r>
              <a:rPr lang="en-US" sz="1800" b="1" dirty="0"/>
              <a:t>Activation Functions</a:t>
            </a:r>
            <a:r>
              <a:rPr lang="en-US" sz="1800" dirty="0"/>
              <a:t>: Functions that determine whether a neuron should be activated. Common activation functions include sigmoid, tanh, and ReLU.</a:t>
            </a:r>
          </a:p>
        </p:txBody>
      </p:sp>
    </p:spTree>
    <p:extLst>
      <p:ext uri="{BB962C8B-B14F-4D97-AF65-F5344CB8AC3E}">
        <p14:creationId xmlns:p14="http://schemas.microsoft.com/office/powerpoint/2010/main" val="1660384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52C1-BC10-24EB-EAE6-5BB4080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Structure of ANNs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A6B22-E41E-4392-DDBD-7D44F4123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352" y="1497214"/>
            <a:ext cx="10515600" cy="2244099"/>
          </a:xfrm>
        </p:spPr>
        <p:txBody>
          <a:bodyPr>
            <a:normAutofit/>
          </a:bodyPr>
          <a:lstStyle/>
          <a:p>
            <a:r>
              <a:rPr lang="en-US" sz="2400" dirty="0"/>
              <a:t>Example:</a:t>
            </a:r>
          </a:p>
          <a:p>
            <a:endParaRPr lang="en-US" sz="2400" dirty="0"/>
          </a:p>
          <a:p>
            <a:pPr lvl="1"/>
            <a:r>
              <a:rPr lang="en-US" sz="1800" b="1" dirty="0"/>
              <a:t>Handwritten Digit Recognition</a:t>
            </a:r>
            <a:r>
              <a:rPr lang="en-US" sz="1800" dirty="0"/>
              <a:t>: A neural network can take an image of a handwritten digit as input, process it through multiple layers, and output the predicted digit.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8A73D7-02D0-0936-D59F-7236E4542802}"/>
              </a:ext>
            </a:extLst>
          </p:cNvPr>
          <p:cNvSpPr txBox="1"/>
          <p:nvPr/>
        </p:nvSpPr>
        <p:spPr>
          <a:xfrm>
            <a:off x="928352" y="3741313"/>
            <a:ext cx="2046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TensorBoard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505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2216</Words>
  <Application>Microsoft Office PowerPoint</Application>
  <PresentationFormat>Widescreen</PresentationFormat>
  <Paragraphs>263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Introduction to Artificial Neural Networks</vt:lpstr>
      <vt:lpstr>Overview of Neural Networks</vt:lpstr>
      <vt:lpstr>Biological Neural Networks</vt:lpstr>
      <vt:lpstr>Biological Neural Networks</vt:lpstr>
      <vt:lpstr>Key Components of Biological Neurons</vt:lpstr>
      <vt:lpstr>Inspiration from Biology</vt:lpstr>
      <vt:lpstr>Artificial Neural Networks (ANNs)</vt:lpstr>
      <vt:lpstr>Structure of ANNs</vt:lpstr>
      <vt:lpstr>Structure of ANNs</vt:lpstr>
      <vt:lpstr>Types of ANNs</vt:lpstr>
      <vt:lpstr>Types of ANNs</vt:lpstr>
      <vt:lpstr>Types of ANNs</vt:lpstr>
      <vt:lpstr>Applications of Artificial Neural Networks (ANNs)</vt:lpstr>
      <vt:lpstr>Applications of Artificial Neural Networks (ANNs)</vt:lpstr>
      <vt:lpstr>Applications of Artificial Neural Networks (ANNs)</vt:lpstr>
      <vt:lpstr>Applications of Artificial Neural Networks (ANNs)</vt:lpstr>
      <vt:lpstr>Applications of Artificial Neural Networks (ANNs)</vt:lpstr>
      <vt:lpstr>Applications of Artificial Neural Networks (ANNs)</vt:lpstr>
      <vt:lpstr>Learning Process in Artificial Neural Networks (ANNs)</vt:lpstr>
      <vt:lpstr>Learning Process in Artificial Neural Networks (ANNs)</vt:lpstr>
      <vt:lpstr>Learning Process in Artificial Neural Networks (ANNs)</vt:lpstr>
      <vt:lpstr>Key Concepts in the Learning Process</vt:lpstr>
      <vt:lpstr>Key Concepts in the Learning Process</vt:lpstr>
      <vt:lpstr>Example: Training a Neural Network for Handwritten Digit Recognition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 patel</dc:creator>
  <cp:lastModifiedBy>yash patel</cp:lastModifiedBy>
  <cp:revision>3</cp:revision>
  <dcterms:created xsi:type="dcterms:W3CDTF">2024-07-06T11:18:59Z</dcterms:created>
  <dcterms:modified xsi:type="dcterms:W3CDTF">2024-09-04T06:16:02Z</dcterms:modified>
</cp:coreProperties>
</file>