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4" r:id="rId9"/>
    <p:sldId id="265" r:id="rId10"/>
    <p:sldId id="266" r:id="rId11"/>
    <p:sldId id="271" r:id="rId12"/>
    <p:sldId id="268" r:id="rId13"/>
    <p:sldId id="270" r:id="rId14"/>
    <p:sldId id="267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59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</p14:sldIdLst>
        </p14:section>
        <p14:section name="funkce" id="{BCA015F3-55F0-485F-A149-7D70254142C4}">
          <p14:sldIdLst>
            <p14:sldId id="266"/>
            <p14:sldId id="271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2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DESING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424E668-2F70-4198-97BA-385733A9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685A8E39-032A-4398-9E5E-01108BD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163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SLOŽENÍ TÝMU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/>
              <a:t>PRODUCT OWNER</a:t>
            </a:r>
          </a:p>
          <a:p>
            <a:pPr lvl="1"/>
            <a:r>
              <a:rPr lang="cs-CZ"/>
              <a:t>LUKÁŠ JIRKA</a:t>
            </a:r>
          </a:p>
          <a:p>
            <a:r>
              <a:rPr lang="cs-CZ"/>
              <a:t>SCRUM MASTER</a:t>
            </a:r>
          </a:p>
          <a:p>
            <a:pPr lvl="1"/>
            <a:r>
              <a:rPr lang="cs-CZ"/>
              <a:t>TOMÁŠ CINK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TEAM MEMBER</a:t>
            </a:r>
          </a:p>
          <a:p>
            <a:pPr lvl="1"/>
            <a:r>
              <a:rPr lang="cs-CZ"/>
              <a:t>JÁCHYM HRUŠKA</a:t>
            </a:r>
          </a:p>
          <a:p>
            <a:pPr lvl="1"/>
            <a:r>
              <a:rPr lang="cs-CZ"/>
              <a:t>DOMINIK BULA</a:t>
            </a:r>
          </a:p>
          <a:p>
            <a:pPr lvl="1"/>
            <a:r>
              <a:rPr lang="cs-CZ"/>
              <a:t>VÍT ŠTĚPÁNEK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760065BD-E9AC-4379-AC62-8D8B3FB1558E}"/>
              </a:ext>
            </a:extLst>
          </p:cNvPr>
          <p:cNvSpPr txBox="1">
            <a:spLocks/>
          </p:cNvSpPr>
          <p:nvPr/>
        </p:nvSpPr>
        <p:spPr>
          <a:xfrm>
            <a:off x="1251678" y="393179"/>
            <a:ext cx="4357499" cy="1320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 cap="all" spc="200" dirty="0" err="1">
                <a:solidFill>
                  <a:schemeClr val="tx2"/>
                </a:solidFill>
              </a:rPr>
              <a:t>Github</a:t>
            </a:r>
            <a:endParaRPr lang="en-US" sz="5100" cap="all" spc="200" dirty="0">
              <a:solidFill>
                <a:schemeClr val="tx2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A9D82B9-033F-419F-91BE-D9449A88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en-US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10097BA-931A-44A7-8308-3A8F8D808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193" y="2135001"/>
            <a:ext cx="5176744" cy="26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519265"/>
            <a:ext cx="4476750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347842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KÓDOVÁNÍ A 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5014" y="2324894"/>
            <a:ext cx="2981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</Words>
  <Application>Microsoft Office PowerPoint</Application>
  <PresentationFormat>Širokoúhlá obrazovka</PresentationFormat>
  <Paragraphs>37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Prezentace aplikace PowerPoint</vt:lpstr>
      <vt:lpstr>Scrumdesk</vt:lpstr>
      <vt:lpstr>SPRINT 2</vt:lpstr>
      <vt:lpstr>PLÁN SPRINTU 2</vt:lpstr>
      <vt:lpstr>Akceptační kritéria a úkoly</vt:lpstr>
      <vt:lpstr>FUNKCE</vt:lpstr>
      <vt:lpstr>Prezentace aplikace PowerPoint</vt:lpstr>
      <vt:lpstr>DESING</vt:lpstr>
      <vt:lpstr>Prezentace aplikace PowerPoint</vt:lpstr>
      <vt:lpstr>IMPLEMENTACE</vt:lpstr>
      <vt:lpstr>Prezentace aplikace PowerPoint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4</cp:revision>
  <dcterms:created xsi:type="dcterms:W3CDTF">2018-11-16T11:04:54Z</dcterms:created>
  <dcterms:modified xsi:type="dcterms:W3CDTF">2018-11-16T11:19:17Z</dcterms:modified>
</cp:coreProperties>
</file>