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557F19-C672-419D-B2F4-4A734F49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40AF91-804C-4F46-86AF-64829BA40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B07011-B89C-4A9C-93D7-949E2EB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4CB92C-6097-480B-A78C-2226ED65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C4D7D3-91DC-45F9-9944-D002F821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505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607B10-A43F-49C7-9F3D-5D47C76B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ED88463-D492-4BCC-BB4A-9C78A4739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3A3BE1-4687-449D-A7E5-5F598A2C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995EE8-CA4F-4FE3-AA22-ABA80884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E4DF47-E130-4947-BE02-0F75EE0A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39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23DEC71-40A3-4348-8FDC-C8629B78E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2A3E15-40CD-4E0F-93AA-ECD182969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A0F5BC-7472-44CF-869C-665E4B3E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B56B59-0CCC-44A7-BF62-42D723CC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2CAC77-2791-402F-9807-CC2F2E04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382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374DD5-DBC3-4C03-B106-31293624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329E2A9-4C43-48BC-84AC-7807418C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5C167A-D5C1-4FED-BB9A-031A103F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F926D4-B24B-4031-849F-5F2A2A5E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00E510-50A1-456B-82FC-B8600A11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3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E35905-17E2-47C0-B78D-9E7D777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C9B64A3-E32A-4D67-B007-D190CABF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CD9BF1-93A5-40B8-AA80-43EE2870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75C8D5-D2D6-4F5A-8B04-03F780B8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BE2718-6E17-4457-96AB-D56ED2AE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718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A96D3-8856-4397-9458-B6F1531E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4B0814F-9EB2-4C88-BA72-7D87D042E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CD634C2F-8E9A-4313-8DEF-1BD094DD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5AD4B78-AFE1-4A61-9BE3-9F4EC8F9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39FF77-1484-4059-9381-3174E491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3A70DD2-D3DF-44B0-9FF8-5F20240A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04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062BBB-6057-4B95-922B-FF615051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9B0FA060-2511-473A-B283-BCC30569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36F7C7D9-4001-4164-9C04-69B5AC76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31514B99-4DA2-423B-B6C5-D16C4FD35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00AF0036-ED69-4D57-8B5E-2773E295E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DA61F49-5078-4C73-BB06-12F516ED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81C9AF6-D607-4531-8679-C42AF342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1F28D7A-5912-4AC4-8558-73086C1F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146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07ECFB-17B7-44FD-98FE-EB22493A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50A6C9B-6ADE-4B49-B89D-CA1F8919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470327F-BD58-434D-B7E7-A93E861C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62FFD41-07C1-463D-8F25-6D730D85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8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496364B-0034-49C4-9BCC-CC48FDF9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61A908D-ECD8-42DC-9D43-110EC754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3156EC1-EB2B-4926-A95D-DF121614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007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B3962-FCDF-48CE-BF4F-D2B23A61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81FA486-4986-423F-81FA-FDA2AFF9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1FA5C52-8410-461F-8CDB-A874C698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B44FB4-33D2-4281-9570-58AF1378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7CA2E09-1D1E-48DD-9277-056D5230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9147788-DE57-4934-9604-B9D7F373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50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0CAA6A-9841-4938-B848-891B33C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C654F0B-F9D1-45DD-90E9-AE0BD61CF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9166D65-8F66-40DB-B993-E4D83AC0E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BBB637-B00E-407E-97B5-EEAC34D4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3370DA-1DDF-45EA-BDEE-06F8DED0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DDDBC9A-55A3-4520-9331-4865DC43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59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259D617-D1C7-4F6F-9B91-8CE68459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C637191-F13A-4D49-8F2D-FB1B8607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0DAD54-B3F4-4551-BEFB-2D3EE72F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23D606-39C5-4E1F-A951-A2EB7FE8C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50AB7E-5DBA-439E-96E0-7F5D27B50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5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SPRINT 1</a:t>
            </a:r>
            <a:endParaRPr lang="cs-CZ" dirty="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SKÁDÁNÍ TÝMU A UČENÍ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SLOŽENÍ TÝMU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/>
              <a:t>PRODUCT OWNER</a:t>
            </a:r>
          </a:p>
          <a:p>
            <a:pPr lvl="1"/>
            <a:r>
              <a:rPr lang="cs-CZ"/>
              <a:t>LUKÁŠ JIRKA</a:t>
            </a:r>
          </a:p>
          <a:p>
            <a:r>
              <a:rPr lang="cs-CZ"/>
              <a:t>SCRUM MASTER</a:t>
            </a:r>
          </a:p>
          <a:p>
            <a:pPr lvl="1"/>
            <a:r>
              <a:rPr lang="cs-CZ"/>
              <a:t>TOMÁŠ CINK</a:t>
            </a:r>
            <a:endParaRPr lang="cs-CZ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/>
              <a:t>TEAM MEMBER</a:t>
            </a:r>
          </a:p>
          <a:p>
            <a:pPr lvl="1"/>
            <a:r>
              <a:rPr lang="cs-CZ"/>
              <a:t>JÁCHYM HRUŠKA</a:t>
            </a:r>
          </a:p>
          <a:p>
            <a:pPr lvl="1"/>
            <a:r>
              <a:rPr lang="cs-CZ"/>
              <a:t>DOMINIK BULA</a:t>
            </a:r>
          </a:p>
          <a:p>
            <a:pPr lvl="1"/>
            <a:r>
              <a:rPr lang="cs-CZ"/>
              <a:t>VÍT ŠTĚPÁNEK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ODKAZY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A9D82B9-033F-419F-91BE-D9449A88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70247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Rozložení</a:t>
            </a:r>
            <a:r>
              <a:rPr lang="en-US" sz="2000" dirty="0"/>
              <a:t> </a:t>
            </a:r>
            <a:r>
              <a:rPr lang="en-US" sz="2000" dirty="0" err="1"/>
              <a:t>repositáře</a:t>
            </a:r>
            <a:endParaRPr lang="en-US" sz="2000" dirty="0"/>
          </a:p>
          <a:p>
            <a:r>
              <a:rPr lang="en-US" sz="2000" dirty="0"/>
              <a:t>TORTOISE GIT</a:t>
            </a:r>
            <a:endParaRPr lang="cs-CZ" sz="2000" dirty="0"/>
          </a:p>
          <a:p>
            <a:r>
              <a:rPr lang="cs-CZ" sz="2000" dirty="0"/>
              <a:t>Propojení s azure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D10097BA-931A-44A7-8308-3A8F8D8080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02174" y="1770246"/>
            <a:ext cx="6921151" cy="3495181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760065BD-E9AC-4379-AC62-8D8B3FB155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/>
              <a:t>Github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769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Retrospektiva navržená v retro desku</a:t>
            </a:r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519265"/>
            <a:ext cx="4476750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347842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KÓDOVÁNÍ A IMPLEMENTACE NA WEB</a:t>
            </a:r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A02EBB8E-4471-4787-B5E9-5D4684BE7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630" y="1825625"/>
            <a:ext cx="7308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Vytvoření akceptačních kritérií</a:t>
            </a:r>
          </a:p>
          <a:p>
            <a:r>
              <a:rPr lang="cs-CZ"/>
              <a:t>Upravení úkol</a:t>
            </a:r>
            <a:r>
              <a:rPr lang="cs-CZ" dirty="0"/>
              <a:t>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5014" y="2324894"/>
            <a:ext cx="29813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90</Words>
  <Application>Microsoft Office PowerPoint</Application>
  <PresentationFormat>Širokoúhlá obrazovka</PresentationFormat>
  <Paragraphs>32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LOGOS POLYTECHIKOS</vt:lpstr>
      <vt:lpstr>SPRINT 1</vt:lpstr>
      <vt:lpstr>SLOŽENÍ TÝMU</vt:lpstr>
      <vt:lpstr>ODKAZY</vt:lpstr>
      <vt:lpstr>Prezentace aplikace PowerPoint</vt:lpstr>
      <vt:lpstr>Scrumdesk</vt:lpstr>
      <vt:lpstr>SPRINT 2</vt:lpstr>
      <vt:lpstr>PLÁN SPRINTU 2</vt:lpstr>
      <vt:lpstr>Akceptační kritéria a úkoly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4</cp:revision>
  <dcterms:created xsi:type="dcterms:W3CDTF">2018-11-16T08:38:23Z</dcterms:created>
  <dcterms:modified xsi:type="dcterms:W3CDTF">2018-11-16T09:15:35Z</dcterms:modified>
</cp:coreProperties>
</file>