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3" r:id="rId8"/>
    <p:sldId id="264" r:id="rId9"/>
    <p:sldId id="265" r:id="rId10"/>
    <p:sldId id="266" r:id="rId11"/>
    <p:sldId id="271" r:id="rId12"/>
    <p:sldId id="273" r:id="rId13"/>
    <p:sldId id="268" r:id="rId14"/>
    <p:sldId id="270" r:id="rId15"/>
    <p:sldId id="267" r:id="rId16"/>
    <p:sldId id="274" r:id="rId17"/>
    <p:sldId id="275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" id="{7F02AB98-3218-41B7-B0E8-E3F85AABACD4}">
          <p14:sldIdLst>
            <p14:sldId id="256"/>
          </p14:sldIdLst>
        </p14:section>
        <p14:section name="sprint 1" id="{1283DEF5-459E-4216-AE1C-552D452336FE}">
          <p14:sldIdLst>
            <p14:sldId id="260"/>
            <p14:sldId id="258"/>
            <p14:sldId id="257"/>
            <p14:sldId id="259"/>
            <p14:sldId id="261"/>
          </p14:sldIdLst>
        </p14:section>
        <p14:section name="Sprint 2" id="{E2AFCE7E-F51F-486F-B450-C6FC69592DD8}">
          <p14:sldIdLst>
            <p14:sldId id="263"/>
            <p14:sldId id="264"/>
            <p14:sldId id="265"/>
          </p14:sldIdLst>
        </p14:section>
        <p14:section name="funkce" id="{BCA015F3-55F0-485F-A149-7D70254142C4}">
          <p14:sldIdLst>
            <p14:sldId id="266"/>
            <p14:sldId id="271"/>
            <p14:sldId id="273"/>
          </p14:sldIdLst>
        </p14:section>
        <p14:section name="design" id="{4D2A7B7A-920F-4346-8C62-FC65054C61E4}">
          <p14:sldIdLst>
            <p14:sldId id="268"/>
            <p14:sldId id="270"/>
          </p14:sldIdLst>
        </p14:section>
        <p14:section name="implementace" id="{B0AF2DCE-D2D3-4485-B978-62F3AA733928}">
          <p14:sldIdLst>
            <p14:sldId id="267"/>
            <p14:sldId id="274"/>
            <p14:sldId id="275"/>
          </p14:sldIdLst>
        </p14:section>
        <p14:section name="konec" id="{88A29760-D472-4996-9B6B-1E1FE2ED67C2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6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9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096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4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262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9790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90848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38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76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68007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108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8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gospolytechnikosapollo13.azurewebsites.net/" TargetMode="External"/><Relationship Id="rId2" Type="http://schemas.openxmlformats.org/officeDocument/2006/relationships/hyperlink" Target="https://github.com/hruska07/Apollo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7A618F-DE92-4609-AC67-F5E538858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LOGOS POLYTECHIKOS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196FD01-E0EC-470D-807D-1F6CD5D09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APOLLO 13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437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A8B9BC3E-132E-4BC9-A6AF-E5F4BDFF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17A9092D-35B9-4518-919D-FD75DC454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883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14920E0-8573-4A96-99EF-A21DBD88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registrace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6821D09-04F6-4E07-8DDB-69600338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Zadání údajů</a:t>
            </a:r>
          </a:p>
          <a:p>
            <a:pPr lvl="1"/>
            <a:r>
              <a:rPr lang="cs-CZ" dirty="0" err="1"/>
              <a:t>Login</a:t>
            </a:r>
            <a:endParaRPr lang="cs-CZ" dirty="0"/>
          </a:p>
          <a:p>
            <a:pPr lvl="1"/>
            <a:r>
              <a:rPr lang="cs-CZ" dirty="0"/>
              <a:t>Email</a:t>
            </a:r>
          </a:p>
          <a:p>
            <a:pPr lvl="1"/>
            <a:r>
              <a:rPr lang="cs-CZ" dirty="0"/>
              <a:t>Jméno a příjmení</a:t>
            </a:r>
          </a:p>
          <a:p>
            <a:pPr lvl="1"/>
            <a:r>
              <a:rPr lang="cs-CZ" dirty="0"/>
              <a:t>Heslo</a:t>
            </a:r>
          </a:p>
          <a:p>
            <a:r>
              <a:rPr lang="cs-CZ" dirty="0"/>
              <a:t>Validace </a:t>
            </a:r>
          </a:p>
          <a:p>
            <a:r>
              <a:rPr lang="cs-CZ" dirty="0"/>
              <a:t>Verifikace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6A9CEBAA-9D7B-40C5-894F-7D82B058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097" y="2444622"/>
            <a:ext cx="52292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8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39BEFF-3992-4EF3-AA1F-F04369C1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 redaktora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D071722-F357-4052-A976-A6C3A1B6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řehled</a:t>
            </a:r>
            <a:r>
              <a:rPr lang="cs-CZ" dirty="0"/>
              <a:t> pro šéfredaktora</a:t>
            </a:r>
          </a:p>
          <a:p>
            <a:r>
              <a:rPr lang="cs-CZ" dirty="0"/>
              <a:t>Zobrazení redaktorů</a:t>
            </a:r>
          </a:p>
          <a:p>
            <a:r>
              <a:rPr lang="cs-CZ" dirty="0"/>
              <a:t>Zobrazení práce</a:t>
            </a:r>
            <a:endParaRPr lang="en-US" dirty="0"/>
          </a:p>
          <a:p>
            <a:pPr marL="457200" lvl="1" indent="0">
              <a:buNone/>
            </a:pPr>
            <a:r>
              <a:rPr lang="cs-CZ" dirty="0"/>
              <a:t>SELECT [User].</a:t>
            </a:r>
            <a:r>
              <a:rPr lang="cs-CZ" dirty="0" err="1"/>
              <a:t>jmeno</a:t>
            </a:r>
            <a:r>
              <a:rPr lang="cs-CZ" dirty="0"/>
              <a:t>,[User].</a:t>
            </a:r>
            <a:r>
              <a:rPr lang="cs-CZ" dirty="0" err="1"/>
              <a:t>prijmeni</a:t>
            </a:r>
            <a:r>
              <a:rPr lang="cs-CZ" dirty="0"/>
              <a:t>,[</a:t>
            </a:r>
            <a:r>
              <a:rPr lang="cs-CZ" dirty="0" err="1"/>
              <a:t>Clanek</a:t>
            </a:r>
            <a:r>
              <a:rPr lang="cs-CZ" dirty="0"/>
              <a:t>].</a:t>
            </a:r>
            <a:r>
              <a:rPr lang="cs-CZ" dirty="0" err="1"/>
              <a:t>nadpis_clanku</a:t>
            </a:r>
            <a:r>
              <a:rPr lang="cs-CZ" dirty="0"/>
              <a:t>,[Stav].</a:t>
            </a:r>
            <a:r>
              <a:rPr lang="cs-CZ" dirty="0" err="1"/>
              <a:t>nazev_stav_cit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FROM [User] JOIN [</a:t>
            </a:r>
            <a:r>
              <a:rPr lang="cs-CZ" dirty="0" err="1"/>
              <a:t>Propoj_clanek_oponent</a:t>
            </a:r>
            <a:r>
              <a:rPr lang="cs-CZ" dirty="0"/>
              <a:t>] ON ([User].</a:t>
            </a:r>
            <a:r>
              <a:rPr lang="cs-CZ" dirty="0" err="1"/>
              <a:t>id_user</a:t>
            </a:r>
            <a:r>
              <a:rPr lang="cs-CZ" dirty="0"/>
              <a:t> = [</a:t>
            </a:r>
            <a:r>
              <a:rPr lang="cs-CZ" dirty="0" err="1"/>
              <a:t>Propoj_clanek_oponent</a:t>
            </a:r>
            <a:r>
              <a:rPr lang="cs-CZ" dirty="0"/>
              <a:t>].oponent) JOIN [</a:t>
            </a:r>
            <a:r>
              <a:rPr lang="cs-CZ" dirty="0" err="1"/>
              <a:t>Clanek</a:t>
            </a:r>
            <a:r>
              <a:rPr lang="cs-CZ" dirty="0"/>
              <a:t>] ON ([</a:t>
            </a:r>
            <a:r>
              <a:rPr lang="cs-CZ" dirty="0" err="1"/>
              <a:t>Clanek</a:t>
            </a:r>
            <a:r>
              <a:rPr lang="cs-CZ" dirty="0"/>
              <a:t>].</a:t>
            </a:r>
            <a:r>
              <a:rPr lang="cs-CZ" dirty="0" err="1"/>
              <a:t>id_clanek</a:t>
            </a:r>
            <a:r>
              <a:rPr lang="cs-CZ" dirty="0"/>
              <a:t>=[</a:t>
            </a:r>
            <a:r>
              <a:rPr lang="cs-CZ" dirty="0" err="1"/>
              <a:t>Propoj_clanek_oponent</a:t>
            </a:r>
            <a:r>
              <a:rPr lang="cs-CZ" dirty="0"/>
              <a:t>].</a:t>
            </a:r>
            <a:r>
              <a:rPr lang="cs-CZ" dirty="0" err="1"/>
              <a:t>clanek</a:t>
            </a:r>
            <a:r>
              <a:rPr lang="cs-CZ" dirty="0"/>
              <a:t>) JOIN Stav ON ([</a:t>
            </a:r>
            <a:r>
              <a:rPr lang="cs-CZ" dirty="0" err="1"/>
              <a:t>Clanek</a:t>
            </a:r>
            <a:r>
              <a:rPr lang="cs-CZ" dirty="0"/>
              <a:t>].stav=[Stav].</a:t>
            </a:r>
            <a:r>
              <a:rPr lang="cs-CZ" dirty="0" err="1"/>
              <a:t>id_stav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WHERE </a:t>
            </a:r>
            <a:r>
              <a:rPr lang="cs-CZ" dirty="0" err="1"/>
              <a:t>prideleno</a:t>
            </a:r>
            <a:r>
              <a:rPr lang="cs-CZ" dirty="0"/>
              <a:t>=@</a:t>
            </a:r>
            <a:r>
              <a:rPr lang="cs-CZ" dirty="0" err="1"/>
              <a:t>prideleno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109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E2A4C-3D74-46D4-9F5C-60875A67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DESING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05D8302-1AA3-4F38-8EAE-56C12DE13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170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246B355-181F-4794-BD8B-BBA3234F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5F2AACA-70A2-4D44-AA09-794ED768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5" y="455606"/>
            <a:ext cx="11122090" cy="5946788"/>
          </a:xfrm>
          <a:prstGeom prst="rect">
            <a:avLst/>
          </a:prstGeom>
        </p:spPr>
      </p:pic>
      <p:sp>
        <p:nvSpPr>
          <p:cNvPr id="9" name="Zástupný symbol pro obsah 8">
            <a:extLst>
              <a:ext uri="{FF2B5EF4-FFF2-40B4-BE49-F238E27FC236}">
                <a16:creationId xmlns:a16="http://schemas.microsoft.com/office/drawing/2014/main" id="{EC09A69E-27E3-43F1-A045-839710E0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7438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D43237-D492-4879-88A9-D9EFEC68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B0DA85A-FC23-4CC2-9411-FC8BF7989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3647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63155E-FCD4-4250-BF5F-490A4522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Nasazení online (DEPLOY)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ECF4641-EB59-4705-A83B-611E4E11A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/>
              <a:t>účet ve službě Azure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cs-CZ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cs-CZ" dirty="0" err="1"/>
              <a:t>Visual</a:t>
            </a:r>
            <a:r>
              <a:rPr lang="cs-CZ" dirty="0"/>
              <a:t> Studio - publikovat: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projekt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databázi</a:t>
            </a:r>
          </a:p>
          <a:p>
            <a:pPr lvl="1">
              <a:lnSpc>
                <a:spcPct val="100000"/>
              </a:lnSpc>
            </a:pPr>
            <a:endParaRPr lang="cs-CZ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cs-CZ" dirty="0"/>
              <a:t>Překopírovat obsah DB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struktura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data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092F47A-97FC-4C9E-BBA6-566EBDA7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256" y="1845593"/>
            <a:ext cx="6565136" cy="4033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7881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F199A5-8F9E-4476-BE31-12E1A532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Změna kódu + opakované nasazení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FED2CB1-2532-4F22-B996-C2A6308DD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DB – </a:t>
            </a:r>
            <a:r>
              <a:rPr lang="cs-CZ" dirty="0" err="1"/>
              <a:t>Visual</a:t>
            </a:r>
            <a:r>
              <a:rPr lang="cs-CZ" dirty="0"/>
              <a:t> Studio – připojení na DB v Azure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kód – </a:t>
            </a:r>
            <a:r>
              <a:rPr lang="cs-CZ" dirty="0" err="1"/>
              <a:t>Visual</a:t>
            </a:r>
            <a:r>
              <a:rPr lang="cs-CZ" dirty="0"/>
              <a:t> Studio – publikovat</a:t>
            </a:r>
          </a:p>
          <a:p>
            <a:pPr marL="265113" indent="0">
              <a:lnSpc>
                <a:spcPct val="150000"/>
              </a:lnSpc>
              <a:buNone/>
            </a:pPr>
            <a:r>
              <a:rPr lang="cs-CZ" dirty="0"/>
              <a:t>VS.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GitHub</a:t>
            </a:r>
            <a:r>
              <a:rPr lang="cs-CZ" dirty="0"/>
              <a:t> – zdroj kódu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B9D16F2-3D3C-42CE-8EE4-05E7B5FA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1690688"/>
            <a:ext cx="3331464" cy="4594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922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DBFCD06-EC89-4A98-9756-6598BEDF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 dirty="0"/>
              <a:t>DĚKUJEME ZA POZORNOST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1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SPRINT 1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TÝM A UČENÍ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004A0-454A-464A-8688-36B8F81A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SLOŽENÍ TÝMU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2FA6FD6-6162-4056-818E-B0BDC80E5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/>
              <a:t>PRODUCT OWNER</a:t>
            </a:r>
          </a:p>
          <a:p>
            <a:pPr lvl="1"/>
            <a:r>
              <a:rPr lang="cs-CZ"/>
              <a:t>LUKÁŠ JIRKA</a:t>
            </a:r>
          </a:p>
          <a:p>
            <a:r>
              <a:rPr lang="cs-CZ"/>
              <a:t>SCRUM MASTER</a:t>
            </a:r>
          </a:p>
          <a:p>
            <a:pPr lvl="1"/>
            <a:r>
              <a:rPr lang="cs-CZ"/>
              <a:t>TOMÁŠ CINK</a:t>
            </a:r>
            <a:endParaRPr lang="cs-CZ" dirty="0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CABD6B7-F165-4D4C-B8CE-69660682C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TEAM MEMBER</a:t>
            </a:r>
          </a:p>
          <a:p>
            <a:pPr lvl="1"/>
            <a:r>
              <a:rPr lang="cs-CZ" dirty="0"/>
              <a:t>JÁCHYM HRUŠKA</a:t>
            </a:r>
          </a:p>
          <a:p>
            <a:pPr lvl="1"/>
            <a:r>
              <a:rPr lang="cs-CZ" dirty="0"/>
              <a:t>DOMINIK BULA</a:t>
            </a:r>
          </a:p>
          <a:p>
            <a:pPr lvl="1"/>
            <a:r>
              <a:rPr lang="cs-CZ" dirty="0"/>
              <a:t>VÍT ŠTĚPÁNEK</a:t>
            </a:r>
          </a:p>
          <a:p>
            <a:pPr lvl="1"/>
            <a:r>
              <a:rPr lang="cs-CZ"/>
              <a:t>ONDŘEJ VAŇKÁT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300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BE9EA4-BA51-40E2-8A01-73F87678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043CDA9-D468-4D81-9270-6D7F1C36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Github</a:t>
            </a:r>
          </a:p>
          <a:p>
            <a:pPr lvl="1"/>
            <a:r>
              <a:rPr lang="cs-CZ">
                <a:hlinkClick r:id="rId2"/>
              </a:rPr>
              <a:t>https</a:t>
            </a:r>
            <a:r>
              <a:rPr lang="cs-CZ" dirty="0">
                <a:hlinkClick r:id="rId2"/>
              </a:rPr>
              <a:t>://github.com/hruska07/Apollo13</a:t>
            </a:r>
            <a:endParaRPr lang="cs-CZ" dirty="0"/>
          </a:p>
          <a:p>
            <a:r>
              <a:rPr lang="cs-CZ"/>
              <a:t>Web</a:t>
            </a:r>
          </a:p>
          <a:p>
            <a:pPr lvl="1"/>
            <a:r>
              <a:rPr lang="cs-CZ">
                <a:hlinkClick r:id="rId3"/>
              </a:rPr>
              <a:t>http</a:t>
            </a:r>
            <a:r>
              <a:rPr lang="cs-CZ" dirty="0">
                <a:hlinkClick r:id="rId3"/>
              </a:rPr>
              <a:t>://logospolytechnikosapollo13.azurewebsites.net/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138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760065BD-E9AC-4379-AC62-8D8B3FB1558E}"/>
              </a:ext>
            </a:extLst>
          </p:cNvPr>
          <p:cNvSpPr txBox="1">
            <a:spLocks/>
          </p:cNvSpPr>
          <p:nvPr/>
        </p:nvSpPr>
        <p:spPr>
          <a:xfrm>
            <a:off x="1251678" y="393179"/>
            <a:ext cx="4357499" cy="1320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100" cap="all" spc="200" dirty="0" err="1">
                <a:solidFill>
                  <a:schemeClr val="tx2"/>
                </a:solidFill>
              </a:rPr>
              <a:t>Github</a:t>
            </a:r>
            <a:endParaRPr lang="en-US" sz="5100" cap="all" spc="200" dirty="0">
              <a:solidFill>
                <a:schemeClr val="tx2"/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A9D82B9-033F-419F-91BE-D9449A885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1678" y="2286001"/>
            <a:ext cx="4363595" cy="35935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Rozložení</a:t>
            </a:r>
            <a:r>
              <a:rPr lang="en-US" dirty="0"/>
              <a:t> </a:t>
            </a:r>
            <a:r>
              <a:rPr lang="en-US" dirty="0" err="1"/>
              <a:t>repositáře</a:t>
            </a:r>
            <a:endParaRPr lang="en-US" dirty="0"/>
          </a:p>
          <a:p>
            <a:r>
              <a:rPr lang="en-US" dirty="0"/>
              <a:t>TORTOISE GIT</a:t>
            </a:r>
          </a:p>
          <a:p>
            <a:r>
              <a:rPr lang="en-US" dirty="0" err="1"/>
              <a:t>Propojení</a:t>
            </a:r>
            <a:r>
              <a:rPr lang="en-US" dirty="0"/>
              <a:t> s azure</a:t>
            </a:r>
          </a:p>
          <a:p>
            <a:endParaRPr lang="en-US" dirty="0"/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D10097BA-931A-44A7-8308-3A8F8D8080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8193" y="2135001"/>
            <a:ext cx="5176744" cy="26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DB39F0-4EF0-4B45-AE27-2CECE7D3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/>
              <a:t>Scrumdesk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91EB6C-8023-4F98-BDFE-482379842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r>
              <a:rPr lang="cs-CZ" dirty="0"/>
              <a:t>Retrospektiva navržená v retro desku</a:t>
            </a:r>
          </a:p>
          <a:p>
            <a:r>
              <a:rPr lang="cs-CZ" dirty="0" err="1"/>
              <a:t>Timesheet</a:t>
            </a:r>
            <a:r>
              <a:rPr lang="cs-CZ" dirty="0"/>
              <a:t> nastavení začátku</a:t>
            </a:r>
          </a:p>
          <a:p>
            <a:r>
              <a:rPr lang="cs-CZ" dirty="0"/>
              <a:t>Team </a:t>
            </a:r>
            <a:r>
              <a:rPr lang="cs-CZ" dirty="0" err="1"/>
              <a:t>leveling</a:t>
            </a:r>
            <a:r>
              <a:rPr lang="cs-CZ" dirty="0"/>
              <a:t> ve sprintech se odečítá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5CE91819-5E97-4892-A881-B5732BF63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2066925" cy="69364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C1E1236-86B8-451C-80C4-085583CA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2519265"/>
            <a:ext cx="4476750" cy="6667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A6426D2-EF99-4C72-B5ED-C9BFCD9FF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2" y="3347842"/>
            <a:ext cx="4229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1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SPRINT 2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2"/>
                </a:solidFill>
              </a:rPr>
              <a:t>KÓDOVÁNÍ A IMPLEMENTACE NA WEB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18AC78E-4274-4D97-A010-96C8B11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 SPRINTU 2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E53DC059-F135-4CBD-B782-9D6B73CD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6" y="1511559"/>
            <a:ext cx="9088016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CE3CD-96BA-48AA-9F33-6A8A9D52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Akceptační kritéria a úkoly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809F981D-3D50-4D61-8DA4-F683C71B37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Vytvoření akceptačních kritérií</a:t>
            </a:r>
          </a:p>
          <a:p>
            <a:r>
              <a:rPr lang="cs-CZ"/>
              <a:t>Upravení úkol</a:t>
            </a:r>
            <a:r>
              <a:rPr lang="cs-CZ" dirty="0"/>
              <a:t>ů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B1DF96BF-BD68-4DAB-90B9-650853D248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5014" y="2324894"/>
            <a:ext cx="29813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Odznáček">
  <a:themeElements>
    <a:clrScheme name="Červeno-oranžová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dznáč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áč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257</Words>
  <Application>Microsoft Office PowerPoint</Application>
  <PresentationFormat>Širokoúhlá obrazovka</PresentationFormat>
  <Paragraphs>69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Impact</vt:lpstr>
      <vt:lpstr>Odznáček</vt:lpstr>
      <vt:lpstr>LOGOS POLYTECHIKOS</vt:lpstr>
      <vt:lpstr>SPRINT 1</vt:lpstr>
      <vt:lpstr>SLOŽENÍ TÝMU</vt:lpstr>
      <vt:lpstr>ODKAZY</vt:lpstr>
      <vt:lpstr>Prezentace aplikace PowerPoint</vt:lpstr>
      <vt:lpstr>Scrumdesk</vt:lpstr>
      <vt:lpstr>SPRINT 2</vt:lpstr>
      <vt:lpstr>PLÁN SPRINTU 2</vt:lpstr>
      <vt:lpstr>Akceptační kritéria a úkoly</vt:lpstr>
      <vt:lpstr>FUNKCE</vt:lpstr>
      <vt:lpstr>registrace</vt:lpstr>
      <vt:lpstr>Agenda redaktora</vt:lpstr>
      <vt:lpstr>DESING</vt:lpstr>
      <vt:lpstr>Prezentace aplikace PowerPoint</vt:lpstr>
      <vt:lpstr>IMPLEMENTACE</vt:lpstr>
      <vt:lpstr>Nasazení online (DEPLOY)</vt:lpstr>
      <vt:lpstr>Změna kódu + opakované nasazení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POLYTECHIKOS</dc:title>
  <dc:creator>Tommy</dc:creator>
  <cp:lastModifiedBy>Jáchym Hruška</cp:lastModifiedBy>
  <cp:revision>9</cp:revision>
  <dcterms:created xsi:type="dcterms:W3CDTF">2018-11-16T11:04:54Z</dcterms:created>
  <dcterms:modified xsi:type="dcterms:W3CDTF">2018-11-16T13:30:20Z</dcterms:modified>
</cp:coreProperties>
</file>