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76" r:id="rId6"/>
    <p:sldId id="261" r:id="rId7"/>
    <p:sldId id="263" r:id="rId8"/>
    <p:sldId id="264" r:id="rId9"/>
    <p:sldId id="265" r:id="rId10"/>
    <p:sldId id="278" r:id="rId11"/>
    <p:sldId id="266" r:id="rId12"/>
    <p:sldId id="277" r:id="rId13"/>
    <p:sldId id="271" r:id="rId14"/>
    <p:sldId id="273" r:id="rId15"/>
    <p:sldId id="268" r:id="rId16"/>
    <p:sldId id="270" r:id="rId17"/>
    <p:sldId id="267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76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  <p14:sldId id="278"/>
          </p14:sldIdLst>
        </p14:section>
        <p14:section name="funkce" id="{BCA015F3-55F0-485F-A149-7D70254142C4}">
          <p14:sldIdLst>
            <p14:sldId id="266"/>
            <p14:sldId id="277"/>
            <p14:sldId id="271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4"/>
            <p14:sldId id="275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945C24-02E1-41E1-B6D0-9663E01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091C5C75-4BA1-4AC4-AE60-405DDEA00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74" y="1223763"/>
            <a:ext cx="9345052" cy="5550820"/>
          </a:xfrm>
        </p:spPr>
      </p:pic>
    </p:spTree>
    <p:extLst>
      <p:ext uri="{BB962C8B-B14F-4D97-AF65-F5344CB8AC3E}">
        <p14:creationId xmlns:p14="http://schemas.microsoft.com/office/powerpoint/2010/main" val="270032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C6F52-8EF9-4495-A1CA-825C4BCA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Zhotovené funkce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0EF44F4-BCCB-488B-96A5-3612F375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  <a:p>
            <a:r>
              <a:rPr lang="cs-CZ" dirty="0"/>
              <a:t>Registrace</a:t>
            </a:r>
          </a:p>
          <a:p>
            <a:r>
              <a:rPr lang="cs-CZ" dirty="0"/>
              <a:t>Role</a:t>
            </a:r>
          </a:p>
          <a:p>
            <a:r>
              <a:rPr lang="cs-CZ" dirty="0"/>
              <a:t>Přidávání článku</a:t>
            </a:r>
          </a:p>
          <a:p>
            <a:r>
              <a:rPr lang="cs-CZ" dirty="0"/>
              <a:t>Přidělení článku oponentovi</a:t>
            </a:r>
          </a:p>
          <a:p>
            <a:r>
              <a:rPr lang="cs-CZ" dirty="0"/>
              <a:t>Nastavení stavu článku</a:t>
            </a:r>
          </a:p>
          <a:p>
            <a:r>
              <a:rPr lang="cs-CZ" dirty="0"/>
              <a:t>Přehled článků pro autora </a:t>
            </a:r>
          </a:p>
          <a:p>
            <a:r>
              <a:rPr lang="cs-CZ" dirty="0"/>
              <a:t>Anotace redaktora</a:t>
            </a:r>
          </a:p>
        </p:txBody>
      </p:sp>
    </p:spTree>
    <p:extLst>
      <p:ext uri="{BB962C8B-B14F-4D97-AF65-F5344CB8AC3E}">
        <p14:creationId xmlns:p14="http://schemas.microsoft.com/office/powerpoint/2010/main" val="24639091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0134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DESING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3155E-FCD4-4250-BF5F-490A452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 online (DEPLOY)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ECF4641-EB59-4705-A83B-611E4E1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účet ve službě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 err="1"/>
              <a:t>Visual</a:t>
            </a:r>
            <a:r>
              <a:rPr lang="cs-CZ" dirty="0"/>
              <a:t> Studio - publikovat: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projekt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databázi</a:t>
            </a:r>
          </a:p>
          <a:p>
            <a:pPr lvl="1">
              <a:lnSpc>
                <a:spcPct val="100000"/>
              </a:lnSpc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/>
              <a:t>Překopírovat obsah DB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struktura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92F47A-97FC-4C9E-BBA6-566EBDA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6" y="1845593"/>
            <a:ext cx="6565136" cy="403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88138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199A5-8F9E-4476-BE31-12E1A53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kódu + opakované 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FED2CB1-2532-4F22-B996-C2A6308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DB – </a:t>
            </a:r>
            <a:r>
              <a:rPr lang="cs-CZ" dirty="0" err="1"/>
              <a:t>Visual</a:t>
            </a:r>
            <a:r>
              <a:rPr lang="cs-CZ" dirty="0"/>
              <a:t> Studio – připojení na DB v Azure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kód – </a:t>
            </a:r>
            <a:r>
              <a:rPr lang="cs-CZ" dirty="0" err="1"/>
              <a:t>Visual</a:t>
            </a:r>
            <a:r>
              <a:rPr lang="cs-CZ" dirty="0"/>
              <a:t> Studio – publikovat</a:t>
            </a:r>
          </a:p>
          <a:p>
            <a:pPr marL="265113" indent="0">
              <a:lnSpc>
                <a:spcPct val="150000"/>
              </a:lnSpc>
              <a:buNone/>
            </a:pPr>
            <a:r>
              <a:rPr lang="cs-CZ" dirty="0"/>
              <a:t>VS.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GitHub</a:t>
            </a:r>
            <a:r>
              <a:rPr lang="cs-CZ" dirty="0"/>
              <a:t> – zdroj kódu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9D16F2-3D3C-42CE-8EE4-05E7B5F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690688"/>
            <a:ext cx="3331464" cy="459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29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  <a:p>
            <a:pPr lvl="1"/>
            <a:r>
              <a:rPr lang="cs-CZ" dirty="0"/>
              <a:t>ONDŘEJ VAŇKÁT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72A1FF4-169B-4793-B504-193FA253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32B7D7D6-DD7F-49E3-9EA5-16F44AF66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cs-CZ" dirty="0"/>
          </a:p>
        </p:txBody>
      </p:sp>
      <p:pic>
        <p:nvPicPr>
          <p:cNvPr id="7" name="Zástupný symbol pro obsah 4">
            <a:extLst>
              <a:ext uri="{FF2B5EF4-FFF2-40B4-BE49-F238E27FC236}">
                <a16:creationId xmlns:a16="http://schemas.microsoft.com/office/drawing/2014/main" id="{661F3C7F-D219-4B53-8E7F-ECC08419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95" y="1771055"/>
            <a:ext cx="6566117" cy="33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67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2171771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7" y="3095625"/>
            <a:ext cx="4238623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92589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KÓDOVÁNÍ A 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9" y="2286000"/>
            <a:ext cx="3238491" cy="18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276</Words>
  <Application>Microsoft Office PowerPoint</Application>
  <PresentationFormat>Širokoúhlá obrazovka</PresentationFormat>
  <Paragraphs>82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github</vt:lpstr>
      <vt:lpstr>Scrumdesk</vt:lpstr>
      <vt:lpstr>SPRINT 2</vt:lpstr>
      <vt:lpstr>PLÁN SPRINTU 2</vt:lpstr>
      <vt:lpstr>Akceptační kritéria a úkoly</vt:lpstr>
      <vt:lpstr>databáze</vt:lpstr>
      <vt:lpstr>FUNKCE</vt:lpstr>
      <vt:lpstr>Zhotovené funkce</vt:lpstr>
      <vt:lpstr>registrace</vt:lpstr>
      <vt:lpstr>Agenda redaktora</vt:lpstr>
      <vt:lpstr>DESING</vt:lpstr>
      <vt:lpstr>Prezentace aplikace PowerPoint</vt:lpstr>
      <vt:lpstr>IMPLEMENTACE</vt:lpstr>
      <vt:lpstr>Nasazení online (DEPLOY)</vt:lpstr>
      <vt:lpstr>Změna kódu + opakované nasazení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14</cp:revision>
  <dcterms:created xsi:type="dcterms:W3CDTF">2018-11-16T11:04:54Z</dcterms:created>
  <dcterms:modified xsi:type="dcterms:W3CDTF">2018-11-16T15:31:43Z</dcterms:modified>
</cp:coreProperties>
</file>