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BDFA6-7B22-49CC-8A76-C12729B3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B96DB0-C6C2-40B3-B126-27CFA7D8B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CC7C34-261C-411D-9029-6F4D52D1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E696C3-D723-4EA9-9E36-50BE30F9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40313E-28D8-4049-8B5A-E43FAD0C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3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898B69-D6BB-4236-991B-8BBE70BF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FCAF648-C1CF-4B65-A200-5162D5D0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D0A6D8-FA0C-4ED1-8B14-6B172A07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4FA342-D5E8-428C-941D-840FF49C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B17EEF-EE85-4AE3-BC6B-E757776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39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84A1920-6D2A-42BE-94EB-B9E8F2423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6498731-0B5C-495B-8A1A-92211E19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3CCE79-AFF7-4749-83E2-E13D19BA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543926-7A94-4313-BA71-D8E68639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2A3914-A862-4589-AD4F-7BAD9A76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481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9F9EE-9694-4A10-B2C4-52ECA70D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F21B25-42A7-463D-A0A0-E4A7ED2A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6C50EF-F37D-4F8A-B4F8-DCA52079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15C863-3602-4E92-BE4D-D66CA02A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A65974-B439-440F-B6EF-8769C228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873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A2FA33-DE93-4CEB-95C8-7F680AB2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01FD7AF-F10D-445E-B13B-566BF283C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5F810B-C1E8-4CB5-A455-64F65EA9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A66BBD-B778-4A15-B57F-B745D15F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A39AD5-7821-4138-ABA8-6DC5C1F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06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90806F-9849-46F8-A2DE-28339840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F247DB9-3509-49B1-A9AA-6142E0A6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A54F9955-7780-4B02-95F4-1B66F32E2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A4AEAA2-E892-454F-9C6D-D6032592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2A3A36A-A500-41B7-AD61-08624154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F2AE5B0-D6EB-41B1-BA27-F6124F32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005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F143F7-B8AF-45AB-B07D-D9CE5BE5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12AB611-F96D-4ECC-9F79-FD057A447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180B3C0-2874-4993-9E23-77925D13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83F6FB56-EA16-45FC-A25A-24F371CB1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DE96D921-8FD8-45CA-9F76-52E060CF5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1708DCA-253D-4F0E-9C42-02179D13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1DE5108-724D-46F6-8367-59900E10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1CC6D00-2490-46A1-90D7-705C20E8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82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CAD078-BE78-48B3-8C12-DC373088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9CE30B2-2156-4E7B-B6D3-EF282D9B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A8E71C7-FB61-414B-9DF4-430AF0A3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3B23DF6-0A94-4338-8ED6-FD9FAD0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379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903370F-BFD3-48FE-8A4E-A1E773D7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2D60106-139B-443A-9461-31C221E4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8053EC-CAA5-427A-9740-537F21BD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367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2191E-74C6-49D7-92D6-B2C40DD7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48A4CEC-49B6-4138-A210-A255B0F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E359E9C-FE41-408D-9971-D39D0341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E3310C9-E597-4D5E-A2AE-BCDBC0ED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86CD492-DCE7-4C68-9AAE-0413D96C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84EC86-2C84-4081-94DE-D6720D9C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94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4F9530-8BE9-4959-A11B-5BDCEB2D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147FDC5-4E35-4230-955B-F3A179046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51D4E01-9D92-42C2-818E-C8375BA2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F8D0D57-38DD-4B41-81F3-C21A32AD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0032D43-322D-43B2-867F-4EEC3403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6FF4BEE-153A-4982-A3BF-CD4256D4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278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7AB8759-9BBC-4349-97EE-E2C94EC6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7F92AE94-CD71-495F-BD40-09C96C40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A810DC-7393-41B9-B7F0-D7160BB96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818B84-86AB-418B-A19D-18F872EA2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72967B-AAF2-416D-9289-BFA42D4D3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58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LOGOS POLYTECHIKOS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APOLLO 13</a:t>
            </a:r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SKÁDÁNÍ TÝMU A UČENÍ</a:t>
            </a:r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PRODUCT OWNER</a:t>
            </a:r>
          </a:p>
          <a:p>
            <a:pPr lvl="1"/>
            <a:r>
              <a:rPr lang="cs-CZ" dirty="0"/>
              <a:t>LUKÁŠ JIRKA</a:t>
            </a:r>
          </a:p>
          <a:p>
            <a:r>
              <a:rPr lang="cs-CZ" dirty="0"/>
              <a:t>SCRUM MASTER</a:t>
            </a:r>
          </a:p>
          <a:p>
            <a:pPr lvl="1"/>
            <a:r>
              <a:rPr lang="cs-CZ" dirty="0"/>
              <a:t>TOMÁŠ CINK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https://github.com/hruska07/Apollo13</a:t>
            </a:r>
            <a:endParaRPr lang="cs-CZ" dirty="0"/>
          </a:p>
          <a:p>
            <a:r>
              <a:rPr lang="cs-CZ" dirty="0"/>
              <a:t>Web</a:t>
            </a:r>
          </a:p>
          <a:p>
            <a:pPr lvl="1"/>
            <a:r>
              <a:rPr lang="cs-CZ" dirty="0">
                <a:hlinkClick r:id="rId3"/>
              </a:rPr>
              <a:t>http://logospolytechnikosapollo13.azurewebsites.net/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05A922-0C72-4759-92AA-731C4161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A9D82B9-033F-419F-91BE-D9449A88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Rozložení repositáře</a:t>
            </a:r>
          </a:p>
          <a:p>
            <a:r>
              <a:rPr lang="en-US" sz="2000">
                <a:solidFill>
                  <a:schemeClr val="bg1"/>
                </a:solidFill>
              </a:rPr>
              <a:t>TORTOISE GIT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10097BA-931A-44A7-8308-3A8F8D808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1770247"/>
            <a:ext cx="6250769" cy="31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Retrospektiva navržená v retro desku</a:t>
            </a:r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519265"/>
            <a:ext cx="4476750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347842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KÓDOVÁNÍ A IMPLEMENTACE NA WEB</a:t>
            </a:r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A02EBB8E-4471-4787-B5E9-5D4684BE7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395" y="1690688"/>
            <a:ext cx="8391210" cy="49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78</Words>
  <Application>Microsoft Office PowerPoint</Application>
  <PresentationFormat>Širokoúhlá obrazovka</PresentationFormat>
  <Paragraphs>28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LOGOS POLYTECHIKOS</vt:lpstr>
      <vt:lpstr>SPRINT 1</vt:lpstr>
      <vt:lpstr>SLOŽENÍ TÝMU</vt:lpstr>
      <vt:lpstr>ODKAZY</vt:lpstr>
      <vt:lpstr>GITHUB</vt:lpstr>
      <vt:lpstr>Scrumdesk</vt:lpstr>
      <vt:lpstr>SPRINT 2</vt:lpstr>
      <vt:lpstr>PLÁN SPRINTU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3</cp:revision>
  <dcterms:created xsi:type="dcterms:W3CDTF">2018-11-16T08:38:23Z</dcterms:created>
  <dcterms:modified xsi:type="dcterms:W3CDTF">2018-11-16T09:05:31Z</dcterms:modified>
</cp:coreProperties>
</file>