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0" r:id="rId3"/>
    <p:sldId id="258" r:id="rId4"/>
    <p:sldId id="257" r:id="rId5"/>
    <p:sldId id="259" r:id="rId6"/>
    <p:sldId id="261" r:id="rId7"/>
    <p:sldId id="263" r:id="rId8"/>
    <p:sldId id="264" r:id="rId9"/>
    <p:sldId id="265" r:id="rId10"/>
    <p:sldId id="266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vod" id="{7F02AB98-3218-41B7-B0E8-E3F85AABACD4}">
          <p14:sldIdLst>
            <p14:sldId id="256"/>
          </p14:sldIdLst>
        </p14:section>
        <p14:section name="sprint 1" id="{1283DEF5-459E-4216-AE1C-552D452336FE}">
          <p14:sldIdLst>
            <p14:sldId id="260"/>
            <p14:sldId id="258"/>
            <p14:sldId id="257"/>
            <p14:sldId id="259"/>
            <p14:sldId id="261"/>
          </p14:sldIdLst>
        </p14:section>
        <p14:section name="Sprint 2" id="{E2AFCE7E-F51F-486F-B450-C6FC69592DD8}">
          <p14:sldIdLst>
            <p14:sldId id="263"/>
            <p14:sldId id="264"/>
            <p14:sldId id="265"/>
          </p14:sldIdLst>
        </p14:section>
        <p14:section name="funkce" id="{BCA015F3-55F0-485F-A149-7D70254142C4}">
          <p14:sldIdLst>
            <p14:sldId id="266"/>
          </p14:sldIdLst>
        </p14:section>
        <p14:section name="design" id="{4D2A7B7A-920F-4346-8C62-FC65054C61E4}">
          <p14:sldIdLst>
            <p14:sldId id="268"/>
          </p14:sldIdLst>
        </p14:section>
        <p14:section name="implementace" id="{B0AF2DCE-D2D3-4485-B978-62F3AA733928}">
          <p14:sldIdLst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66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197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096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547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52620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97909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90848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338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769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68007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108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865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gospolytechnikosapollo13.azurewebsites.net/" TargetMode="External"/><Relationship Id="rId2" Type="http://schemas.openxmlformats.org/officeDocument/2006/relationships/hyperlink" Target="https://github.com/hruska07/Apollo1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7A618F-DE92-4609-AC67-F5E538858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/>
              <a:t>LOGOS POLYTECHIKOS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196FD01-E0EC-470D-807D-1F6CD5D09F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APOLLO 13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3437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A8B9BC3E-132E-4BC9-A6AF-E5F4BDFF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FUNKCE</a:t>
            </a:r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17A9092D-35B9-4518-919D-FD75DC454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58831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0E2A4C-3D74-46D4-9F5C-60875A67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DESING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405D8302-1AA3-4F38-8EAE-56C12DE13A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1703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D43237-D492-4879-88A9-D9EFEC68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IMPLEMENTACE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6B0DA85A-FC23-4CC2-9411-FC8BF79895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6470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1DBFCD06-EC89-4A98-9756-6598BEDF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231506"/>
            <a:ext cx="6461812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spc="800"/>
              <a:t>DĚKUJEME ZA POZORNOST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1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9D79DC9-B584-4A23-A1E9-E6EF45F6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231506"/>
            <a:ext cx="6461812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/>
              <a:t>SPRINT 1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57DF0EF1-D123-4C7E-90F5-E1EC372BF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7275" y="1231506"/>
            <a:ext cx="3207933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TÝM A UČENÍ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3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8004A0-454A-464A-8688-36B8F81A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SLOŽENÍ TÝMU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2FA6FD6-6162-4056-818E-B0BDC80E5C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/>
              <a:t>PRODUCT OWNER</a:t>
            </a:r>
          </a:p>
          <a:p>
            <a:pPr lvl="1"/>
            <a:r>
              <a:rPr lang="cs-CZ"/>
              <a:t>LUKÁŠ JIRKA</a:t>
            </a:r>
          </a:p>
          <a:p>
            <a:r>
              <a:rPr lang="cs-CZ"/>
              <a:t>SCRUM MASTER</a:t>
            </a:r>
          </a:p>
          <a:p>
            <a:pPr lvl="1"/>
            <a:r>
              <a:rPr lang="cs-CZ"/>
              <a:t>TOMÁŠ CINK</a:t>
            </a:r>
            <a:endParaRPr lang="cs-CZ" dirty="0"/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1CABD6B7-F165-4D4C-B8CE-69660682C5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/>
              <a:t>TEAM MEMBER</a:t>
            </a:r>
          </a:p>
          <a:p>
            <a:pPr lvl="1"/>
            <a:r>
              <a:rPr lang="cs-CZ"/>
              <a:t>JÁCHYM HRUŠKA</a:t>
            </a:r>
          </a:p>
          <a:p>
            <a:pPr lvl="1"/>
            <a:r>
              <a:rPr lang="cs-CZ"/>
              <a:t>DOMINIK BULA</a:t>
            </a:r>
          </a:p>
          <a:p>
            <a:pPr lvl="1"/>
            <a:r>
              <a:rPr lang="cs-CZ"/>
              <a:t>VÍT ŠTĚPÁNEK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300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BE9EA4-BA51-40E2-8A01-73F87678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cs-CZ" dirty="0"/>
              <a:t>ODKAZY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043CDA9-D468-4D81-9270-6D7F1C362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Github</a:t>
            </a:r>
          </a:p>
          <a:p>
            <a:pPr lvl="1"/>
            <a:r>
              <a:rPr lang="cs-CZ">
                <a:hlinkClick r:id="rId2"/>
              </a:rPr>
              <a:t>https</a:t>
            </a:r>
            <a:r>
              <a:rPr lang="cs-CZ" dirty="0">
                <a:hlinkClick r:id="rId2"/>
              </a:rPr>
              <a:t>://github.com/hruska07/Apollo13</a:t>
            </a:r>
            <a:endParaRPr lang="cs-CZ" dirty="0"/>
          </a:p>
          <a:p>
            <a:r>
              <a:rPr lang="cs-CZ"/>
              <a:t>Web</a:t>
            </a:r>
          </a:p>
          <a:p>
            <a:pPr lvl="1"/>
            <a:r>
              <a:rPr lang="cs-CZ">
                <a:hlinkClick r:id="rId3"/>
              </a:rPr>
              <a:t>http</a:t>
            </a:r>
            <a:r>
              <a:rPr lang="cs-CZ" dirty="0">
                <a:hlinkClick r:id="rId3"/>
              </a:rPr>
              <a:t>://logospolytechnikosapollo13.azurewebsites.net/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6138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841EFD0D-0D37-447B-B1EA-4F7197E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6DFF24-307B-44B0-93F0-893676F1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760065BD-E9AC-4379-AC62-8D8B3FB1558E}"/>
              </a:ext>
            </a:extLst>
          </p:cNvPr>
          <p:cNvSpPr txBox="1">
            <a:spLocks/>
          </p:cNvSpPr>
          <p:nvPr/>
        </p:nvSpPr>
        <p:spPr>
          <a:xfrm>
            <a:off x="1251678" y="393179"/>
            <a:ext cx="4357499" cy="13208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100" cap="all" spc="200" dirty="0" err="1">
                <a:solidFill>
                  <a:schemeClr val="tx2"/>
                </a:solidFill>
              </a:rPr>
              <a:t>Github</a:t>
            </a:r>
            <a:endParaRPr lang="en-US" sz="5100" cap="all" spc="200" dirty="0">
              <a:solidFill>
                <a:schemeClr val="tx2"/>
              </a:solidFill>
            </a:endParaRP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A9D82B9-033F-419F-91BE-D9449A885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1678" y="2286001"/>
            <a:ext cx="4363595" cy="35935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Rozložení</a:t>
            </a:r>
            <a:r>
              <a:rPr lang="en-US" dirty="0"/>
              <a:t> </a:t>
            </a:r>
            <a:r>
              <a:rPr lang="en-US" dirty="0" err="1"/>
              <a:t>repositáře</a:t>
            </a:r>
            <a:endParaRPr lang="en-US" dirty="0"/>
          </a:p>
          <a:p>
            <a:r>
              <a:rPr lang="en-US" dirty="0"/>
              <a:t>TORTOISE GIT</a:t>
            </a:r>
          </a:p>
          <a:p>
            <a:r>
              <a:rPr lang="en-US" dirty="0" err="1"/>
              <a:t>Propojení</a:t>
            </a:r>
            <a:r>
              <a:rPr lang="en-US" dirty="0"/>
              <a:t> s azure</a:t>
            </a:r>
          </a:p>
          <a:p>
            <a:endParaRPr lang="en-US" dirty="0"/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D10097BA-931A-44A7-8308-3A8F8D8080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8193" y="2135001"/>
            <a:ext cx="5176744" cy="261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9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DB39F0-4EF0-4B45-AE27-2CECE7D3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cs-CZ"/>
              <a:t>Scrumdesk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D91EB6C-8023-4F98-BDFE-482379842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r>
              <a:rPr lang="cs-CZ" dirty="0"/>
              <a:t>Retrospektiva navržená v retro desku</a:t>
            </a:r>
          </a:p>
          <a:p>
            <a:r>
              <a:rPr lang="cs-CZ" dirty="0" err="1"/>
              <a:t>Timesheet</a:t>
            </a:r>
            <a:r>
              <a:rPr lang="cs-CZ" dirty="0"/>
              <a:t> nastavení začátku</a:t>
            </a:r>
          </a:p>
          <a:p>
            <a:r>
              <a:rPr lang="cs-CZ" dirty="0"/>
              <a:t>Team </a:t>
            </a:r>
            <a:r>
              <a:rPr lang="cs-CZ" dirty="0" err="1"/>
              <a:t>leveling</a:t>
            </a:r>
            <a:r>
              <a:rPr lang="cs-CZ" dirty="0"/>
              <a:t> ve sprintech se odečítá</a:t>
            </a:r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5CE91819-5E97-4892-A881-B5732BF635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2066925" cy="693640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BC1E1236-86B8-451C-80C4-085583CAC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2" y="2519265"/>
            <a:ext cx="4476750" cy="66675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8A6426D2-EF99-4C72-B5ED-C9BFCD9FF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2" y="3347842"/>
            <a:ext cx="42291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11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9D79DC9-B584-4A23-A1E9-E6EF45F6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231506"/>
            <a:ext cx="6461812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/>
              <a:t>SPRINT 2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57DF0EF1-D123-4C7E-90F5-E1EC372BF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7275" y="1231506"/>
            <a:ext cx="3207933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2"/>
                </a:solidFill>
              </a:rPr>
              <a:t>KÓDOVÁNÍ A IMPLEMENTACE NA WEB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3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118AC78E-4274-4D97-A010-96C8B11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PLÁN SPRINTU 2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E53DC059-F135-4CBD-B782-9D6B73CDF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96" y="1511559"/>
            <a:ext cx="9088016" cy="50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59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5CE3CD-96BA-48AA-9F33-6A8A9D52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Akceptační kritéria a úkoly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809F981D-3D50-4D61-8DA4-F683C71B37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Vytvoření akceptačních kritérií</a:t>
            </a:r>
          </a:p>
          <a:p>
            <a:r>
              <a:rPr lang="cs-CZ"/>
              <a:t>Upravení úkol</a:t>
            </a:r>
            <a:r>
              <a:rPr lang="cs-CZ" dirty="0"/>
              <a:t>ů</a:t>
            </a:r>
          </a:p>
        </p:txBody>
      </p:sp>
      <p:pic>
        <p:nvPicPr>
          <p:cNvPr id="6" name="Zástupný symbol pro obsah 5">
            <a:extLst>
              <a:ext uri="{FF2B5EF4-FFF2-40B4-BE49-F238E27FC236}">
                <a16:creationId xmlns:a16="http://schemas.microsoft.com/office/drawing/2014/main" id="{B1DF96BF-BD68-4DAB-90B9-650853D248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35014" y="2324894"/>
            <a:ext cx="29813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67036"/>
      </p:ext>
    </p:extLst>
  </p:cSld>
  <p:clrMapOvr>
    <a:masterClrMapping/>
  </p:clrMapOvr>
</p:sld>
</file>

<file path=ppt/theme/theme1.xml><?xml version="1.0" encoding="utf-8"?>
<a:theme xmlns:a="http://schemas.openxmlformats.org/drawingml/2006/main" name="Odznáček">
  <a:themeElements>
    <a:clrScheme name="Odznáček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dznáček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dznáček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95</Words>
  <Application>Microsoft Office PowerPoint</Application>
  <PresentationFormat>Širokoúhlá obrazovka</PresentationFormat>
  <Paragraphs>36</Paragraphs>
  <Slides>13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Impact</vt:lpstr>
      <vt:lpstr>Odznáček</vt:lpstr>
      <vt:lpstr>LOGOS POLYTECHIKOS</vt:lpstr>
      <vt:lpstr>SPRINT 1</vt:lpstr>
      <vt:lpstr>SLOŽENÍ TÝMU</vt:lpstr>
      <vt:lpstr>ODKAZY</vt:lpstr>
      <vt:lpstr>Prezentace aplikace PowerPoint</vt:lpstr>
      <vt:lpstr>Scrumdesk</vt:lpstr>
      <vt:lpstr>SPRINT 2</vt:lpstr>
      <vt:lpstr>PLÁN SPRINTU 2</vt:lpstr>
      <vt:lpstr>Akceptační kritéria a úkoly</vt:lpstr>
      <vt:lpstr>FUNKCE</vt:lpstr>
      <vt:lpstr>DESING</vt:lpstr>
      <vt:lpstr>IMPLEMENTACE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LOGOS POLYTECHIKOS</dc:title>
  <dc:creator>Tommy</dc:creator>
  <cp:lastModifiedBy>Tommy</cp:lastModifiedBy>
  <cp:revision>1</cp:revision>
  <dcterms:created xsi:type="dcterms:W3CDTF">2018-11-16T11:04:54Z</dcterms:created>
  <dcterms:modified xsi:type="dcterms:W3CDTF">2018-11-16T11:05:59Z</dcterms:modified>
</cp:coreProperties>
</file>