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9" r:id="rId15"/>
    <p:sldId id="281" r:id="rId16"/>
    <p:sldId id="280" r:id="rId17"/>
    <p:sldId id="283" r:id="rId18"/>
    <p:sldId id="284" r:id="rId19"/>
    <p:sldId id="282" r:id="rId20"/>
    <p:sldId id="273" r:id="rId21"/>
    <p:sldId id="268" r:id="rId22"/>
    <p:sldId id="270" r:id="rId23"/>
    <p:sldId id="267" r:id="rId24"/>
    <p:sldId id="274" r:id="rId25"/>
    <p:sldId id="275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9"/>
            <p14:sldId id="281"/>
            <p14:sldId id="280"/>
            <p14:sldId id="283"/>
            <p14:sldId id="284"/>
            <p14:sldId id="282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091C5C75-4BA1-4AC4-AE60-405DDEA0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0" y="1223763"/>
            <a:ext cx="9165639" cy="5550820"/>
          </a:xfrm>
        </p:spPr>
      </p:pic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85C7B-5AF3-4731-BBA3-3D30E650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2BCD13-0D89-4822-9BEA-C0E9E5E7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Přihlašovací formulář</a:t>
            </a:r>
          </a:p>
          <a:p>
            <a:pPr lvl="1"/>
            <a:r>
              <a:rPr lang="cs-CZ" dirty="0"/>
              <a:t>Login</a:t>
            </a:r>
          </a:p>
          <a:p>
            <a:pPr lvl="1"/>
            <a:r>
              <a:rPr lang="cs-CZ" dirty="0"/>
              <a:t>Heslo</a:t>
            </a:r>
          </a:p>
          <a:p>
            <a:endParaRPr lang="cs-CZ" dirty="0"/>
          </a:p>
          <a:p>
            <a:r>
              <a:rPr lang="cs-CZ" dirty="0"/>
              <a:t>Verifikace údajů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60A9A99-0F6C-4638-8891-2281DA67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5" y="1325875"/>
            <a:ext cx="4401703" cy="26003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ED14D6-C771-4D1E-BAD5-4C1D55DD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1" y="4231964"/>
            <a:ext cx="6697347" cy="17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07295-4962-46E9-AB9B-9C84AAD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Přidávání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ACC5F5-87BD-4B13-B4EC-454CE69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názvu</a:t>
            </a:r>
          </a:p>
          <a:p>
            <a:r>
              <a:rPr lang="cs-CZ" dirty="0"/>
              <a:t>Zadání anotace článku</a:t>
            </a:r>
          </a:p>
          <a:p>
            <a:r>
              <a:rPr lang="cs-CZ" dirty="0"/>
              <a:t>Zadání autorů</a:t>
            </a:r>
          </a:p>
          <a:p>
            <a:r>
              <a:rPr lang="cs-CZ" dirty="0"/>
              <a:t>Přiložení článku v souboru dané šablony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509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2F836-5830-4DA3-BE1F-B2AF984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Odeslání článku oponentovi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E45934A-11ED-4A08-B01E-0AC1370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Výběr článku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oponenta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časového okna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115606-58B2-4ED3-9DE8-3AFC8C5C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52" y="1260155"/>
            <a:ext cx="3608856" cy="22071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9C508-683A-4398-A1B1-2712D22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13" y="3661398"/>
            <a:ext cx="4112133" cy="3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D9CBA-D4E6-45D2-920A-82D4CD3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Nastavení</a:t>
            </a:r>
            <a:r>
              <a:rPr lang="en-GB" dirty="0"/>
              <a:t> </a:t>
            </a:r>
            <a:r>
              <a:rPr lang="en-GB" dirty="0" err="1"/>
              <a:t>stavu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73ACBF3-519F-426B-AC38-DAFA0AE1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6" y="1159403"/>
            <a:ext cx="4429743" cy="297221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1E34E1E-B11A-4F3A-B47E-EF204E49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8" y="4289883"/>
            <a:ext cx="1007885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3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CF0469-B719-473E-B414-9F0BBBA1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Nastavení</a:t>
            </a:r>
            <a:r>
              <a:rPr lang="en-GB" dirty="0"/>
              <a:t> </a:t>
            </a:r>
            <a:r>
              <a:rPr lang="en-GB" dirty="0" err="1"/>
              <a:t>stavu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F9E9D2-06F5-4A63-931F-5228D8E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autora</a:t>
            </a:r>
            <a:endParaRPr lang="en-GB" dirty="0"/>
          </a:p>
          <a:p>
            <a:r>
              <a:rPr lang="en-GB" dirty="0" err="1"/>
              <a:t>Vybrání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en-GB" dirty="0"/>
          </a:p>
          <a:p>
            <a:r>
              <a:rPr lang="en-GB" dirty="0" err="1"/>
              <a:t>Změna</a:t>
            </a:r>
            <a:r>
              <a:rPr lang="en-GB" dirty="0"/>
              <a:t> </a:t>
            </a:r>
            <a:r>
              <a:rPr lang="en-GB" dirty="0" err="1"/>
              <a:t>stavu</a:t>
            </a:r>
            <a:r>
              <a:rPr lang="en-GB" dirty="0"/>
              <a:t> </a:t>
            </a:r>
            <a:r>
              <a:rPr lang="en-GB" dirty="0" err="1"/>
              <a:t>dle</a:t>
            </a:r>
            <a:r>
              <a:rPr lang="en-GB" dirty="0"/>
              <a:t> </a:t>
            </a:r>
            <a:r>
              <a:rPr lang="en-GB" dirty="0" err="1"/>
              <a:t>číselníku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6C1D587-19B0-4BBD-AB97-EC54A685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14" y="4017960"/>
            <a:ext cx="2238375" cy="7429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8FE2629-8F18-43B4-AA4D-241D4A95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77" y="1733550"/>
            <a:ext cx="2609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F49C7-B624-4E6D-A929-AFA72E3A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Přehled</a:t>
            </a:r>
            <a:r>
              <a:rPr lang="en-GB" dirty="0"/>
              <a:t> </a:t>
            </a:r>
            <a:r>
              <a:rPr lang="en-GB" dirty="0" err="1"/>
              <a:t>článků</a:t>
            </a:r>
            <a:r>
              <a:rPr lang="en-GB" dirty="0"/>
              <a:t> pro </a:t>
            </a:r>
            <a:r>
              <a:rPr lang="en-GB" dirty="0" err="1"/>
              <a:t>autora</a:t>
            </a:r>
            <a:endParaRPr lang="cs-CZ" dirty="0"/>
          </a:p>
        </p:txBody>
      </p:sp>
      <p:sp>
        <p:nvSpPr>
          <p:cNvPr id="12" name="Zástupný symbol pro obsah 2">
            <a:extLst>
              <a:ext uri="{FF2B5EF4-FFF2-40B4-BE49-F238E27FC236}">
                <a16:creationId xmlns:a16="http://schemas.microsoft.com/office/drawing/2014/main" id="{DAF09EFF-DEB0-4C83-8885-C18DF638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953" y="4160520"/>
            <a:ext cx="3309772" cy="3046615"/>
          </a:xfrm>
        </p:spPr>
        <p:txBody>
          <a:bodyPr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článcích</a:t>
            </a:r>
            <a:endParaRPr lang="cs-CZ" dirty="0"/>
          </a:p>
          <a:p>
            <a:pPr algn="ctr">
              <a:lnSpc>
                <a:spcPct val="250000"/>
              </a:lnSpc>
            </a:pP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  <a:p>
            <a:pPr algn="ctr">
              <a:lnSpc>
                <a:spcPct val="250000"/>
              </a:lnSpc>
            </a:pPr>
            <a:r>
              <a:rPr lang="en-GB" dirty="0" err="1"/>
              <a:t>Posudek</a:t>
            </a:r>
            <a:r>
              <a:rPr lang="en-GB" dirty="0"/>
              <a:t> k </a:t>
            </a:r>
            <a:r>
              <a:rPr lang="en-GB" dirty="0" err="1"/>
              <a:t>vybranému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A38605AC-B860-4EFB-B262-5A9D6F5E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7" y="1370794"/>
            <a:ext cx="9572625" cy="178117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C202A807-F8E1-401F-A9DF-07BF5E2B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435528"/>
            <a:ext cx="9686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Strukturu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KÓDOVÁNÍ A</a:t>
            </a:r>
            <a:r>
              <a:rPr lang="cs-CZ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Vytvoření akceptačních kritérií</a:t>
            </a:r>
          </a:p>
          <a:p>
            <a:pPr>
              <a:lnSpc>
                <a:spcPct val="250000"/>
              </a:lnSpc>
            </a:pPr>
            <a:r>
              <a:rPr lang="cs-CZ" dirty="0"/>
              <a:t>Upravení úkolů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333</Words>
  <Application>Microsoft Office PowerPoint</Application>
  <PresentationFormat>Širokoúhlá obrazovka</PresentationFormat>
  <Paragraphs>105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Přihlášení</vt:lpstr>
      <vt:lpstr>Přidávání článku</vt:lpstr>
      <vt:lpstr>Odeslání článku oponentovi</vt:lpstr>
      <vt:lpstr>Nastavení stavu článku</vt:lpstr>
      <vt:lpstr>Nastavení stavu článku</vt:lpstr>
      <vt:lpstr>Přehled článků pro autora</vt:lpstr>
      <vt:lpstr>Agenda redaktora</vt:lpstr>
      <vt:lpstr>DESIGN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Ondřej Vaňkát</cp:lastModifiedBy>
  <cp:revision>30</cp:revision>
  <dcterms:created xsi:type="dcterms:W3CDTF">2018-11-16T11:04:54Z</dcterms:created>
  <dcterms:modified xsi:type="dcterms:W3CDTF">2018-11-16T22:12:53Z</dcterms:modified>
</cp:coreProperties>
</file>