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8" r:id="rId4"/>
    <p:sldId id="257" r:id="rId5"/>
    <p:sldId id="276" r:id="rId6"/>
    <p:sldId id="261" r:id="rId7"/>
    <p:sldId id="263" r:id="rId8"/>
    <p:sldId id="264" r:id="rId9"/>
    <p:sldId id="265" r:id="rId10"/>
    <p:sldId id="278" r:id="rId11"/>
    <p:sldId id="266" r:id="rId12"/>
    <p:sldId id="277" r:id="rId13"/>
    <p:sldId id="271" r:id="rId14"/>
    <p:sldId id="273" r:id="rId15"/>
    <p:sldId id="268" r:id="rId16"/>
    <p:sldId id="270" r:id="rId17"/>
    <p:sldId id="267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7F02AB98-3218-41B7-B0E8-E3F85AABACD4}">
          <p14:sldIdLst>
            <p14:sldId id="256"/>
          </p14:sldIdLst>
        </p14:section>
        <p14:section name="sprint 1" id="{1283DEF5-459E-4216-AE1C-552D452336FE}">
          <p14:sldIdLst>
            <p14:sldId id="260"/>
            <p14:sldId id="258"/>
            <p14:sldId id="257"/>
            <p14:sldId id="276"/>
            <p14:sldId id="261"/>
          </p14:sldIdLst>
        </p14:section>
        <p14:section name="Sprint 2" id="{E2AFCE7E-F51F-486F-B450-C6FC69592DD8}">
          <p14:sldIdLst>
            <p14:sldId id="263"/>
            <p14:sldId id="264"/>
            <p14:sldId id="265"/>
            <p14:sldId id="278"/>
          </p14:sldIdLst>
        </p14:section>
        <p14:section name="funkce" id="{BCA015F3-55F0-485F-A149-7D70254142C4}">
          <p14:sldIdLst>
            <p14:sldId id="266"/>
            <p14:sldId id="277"/>
            <p14:sldId id="271"/>
            <p14:sldId id="273"/>
          </p14:sldIdLst>
        </p14:section>
        <p14:section name="design" id="{4D2A7B7A-920F-4346-8C62-FC65054C61E4}">
          <p14:sldIdLst>
            <p14:sldId id="268"/>
            <p14:sldId id="270"/>
          </p14:sldIdLst>
        </p14:section>
        <p14:section name="implementace" id="{B0AF2DCE-D2D3-4485-B978-62F3AA733928}">
          <p14:sldIdLst>
            <p14:sldId id="267"/>
            <p14:sldId id="274"/>
            <p14:sldId id="275"/>
          </p14:sldIdLst>
        </p14:section>
        <p14:section name="konec" id="{88A29760-D472-4996-9B6B-1E1FE2ED67C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9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62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9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084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3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800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0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945C24-02E1-41E1-B6D0-9663E015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9B5E134-9281-446D-8897-6DE0A60FBC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A4089757-F16F-4B74-830D-07475CD9C0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032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8B9BC3E-132E-4BC9-A6AF-E5F4BDF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17A9092D-35B9-4518-919D-FD75DC45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88314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3C6F52-8EF9-4495-A1CA-825C4BCA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Zhotovené funkce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0EF44F4-BCCB-488B-96A5-3612F375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Přihlášení</a:t>
            </a:r>
          </a:p>
          <a:p>
            <a:r>
              <a:rPr lang="cs-CZ" dirty="0"/>
              <a:t>Registrace</a:t>
            </a:r>
          </a:p>
          <a:p>
            <a:r>
              <a:rPr lang="cs-CZ" dirty="0"/>
              <a:t>Role</a:t>
            </a:r>
          </a:p>
          <a:p>
            <a:r>
              <a:rPr lang="cs-CZ" dirty="0"/>
              <a:t>Přidávání článku</a:t>
            </a:r>
          </a:p>
          <a:p>
            <a:r>
              <a:rPr lang="cs-CZ" dirty="0"/>
              <a:t>Přidělení článku oponentovi</a:t>
            </a:r>
          </a:p>
          <a:p>
            <a:r>
              <a:rPr lang="cs-CZ" dirty="0"/>
              <a:t>Nastavení stavu článku</a:t>
            </a:r>
          </a:p>
          <a:p>
            <a:r>
              <a:rPr lang="cs-CZ" dirty="0"/>
              <a:t>Přehled článků pro autora </a:t>
            </a:r>
          </a:p>
          <a:p>
            <a:r>
              <a:rPr lang="cs-CZ" dirty="0"/>
              <a:t>Anotace redaktora</a:t>
            </a:r>
          </a:p>
        </p:txBody>
      </p:sp>
    </p:spTree>
    <p:extLst>
      <p:ext uri="{BB962C8B-B14F-4D97-AF65-F5344CB8AC3E}">
        <p14:creationId xmlns:p14="http://schemas.microsoft.com/office/powerpoint/2010/main" val="24639091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14920E0-8573-4A96-99EF-A21DBD88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6821D09-04F6-4E07-8DDB-69600338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údajů</a:t>
            </a:r>
          </a:p>
          <a:p>
            <a:pPr lvl="1"/>
            <a:r>
              <a:rPr lang="cs-CZ" dirty="0" err="1"/>
              <a:t>Login</a:t>
            </a:r>
            <a:endParaRPr lang="cs-CZ" dirty="0"/>
          </a:p>
          <a:p>
            <a:pPr lvl="1"/>
            <a:r>
              <a:rPr lang="cs-CZ" dirty="0"/>
              <a:t>Email</a:t>
            </a:r>
          </a:p>
          <a:p>
            <a:pPr lvl="1"/>
            <a:r>
              <a:rPr lang="cs-CZ" dirty="0"/>
              <a:t>Jméno a příjmení</a:t>
            </a:r>
          </a:p>
          <a:p>
            <a:pPr lvl="1"/>
            <a:r>
              <a:rPr lang="cs-CZ" dirty="0"/>
              <a:t>Heslo</a:t>
            </a:r>
          </a:p>
          <a:p>
            <a:r>
              <a:rPr lang="cs-CZ" dirty="0"/>
              <a:t>Validace </a:t>
            </a:r>
          </a:p>
          <a:p>
            <a:r>
              <a:rPr lang="cs-CZ" dirty="0"/>
              <a:t>Verifikace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6A9CEBAA-9D7B-40C5-894F-7D82B058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0134"/>
            <a:ext cx="5229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598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39BEFF-3992-4EF3-AA1F-F04369C1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 redaktora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D071722-F357-4052-A976-A6C3A1B6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Přehled pro šéfredaktora</a:t>
            </a:r>
          </a:p>
          <a:p>
            <a:r>
              <a:rPr lang="cs-CZ" dirty="0"/>
              <a:t>Zobrazení redaktorů</a:t>
            </a:r>
          </a:p>
          <a:p>
            <a:r>
              <a:rPr lang="cs-CZ" dirty="0"/>
              <a:t>Zobrazení práce</a:t>
            </a:r>
            <a:endParaRPr lang="en-US" dirty="0"/>
          </a:p>
          <a:p>
            <a:pPr marL="457200" lvl="1" indent="0">
              <a:buNone/>
            </a:pPr>
            <a:r>
              <a:rPr lang="cs-CZ" dirty="0"/>
              <a:t>SELECT [User].</a:t>
            </a:r>
            <a:r>
              <a:rPr lang="cs-CZ" dirty="0" err="1"/>
              <a:t>jmeno</a:t>
            </a:r>
            <a:r>
              <a:rPr lang="cs-CZ" dirty="0"/>
              <a:t>,[User].</a:t>
            </a:r>
            <a:r>
              <a:rPr lang="cs-CZ" dirty="0" err="1"/>
              <a:t>prijmeni</a:t>
            </a:r>
            <a:r>
              <a:rPr lang="cs-CZ" dirty="0"/>
              <a:t>,[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nadpis_clanku</a:t>
            </a:r>
            <a:r>
              <a:rPr lang="cs-CZ" dirty="0"/>
              <a:t>,[Stav].</a:t>
            </a:r>
            <a:r>
              <a:rPr lang="cs-CZ" dirty="0" err="1"/>
              <a:t>nazev_stav_cit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FROM [User] JOIN [</a:t>
            </a:r>
            <a:r>
              <a:rPr lang="cs-CZ" dirty="0" err="1"/>
              <a:t>Propoj_clanek_oponent</a:t>
            </a:r>
            <a:r>
              <a:rPr lang="cs-CZ" dirty="0"/>
              <a:t>] ON ([User].</a:t>
            </a:r>
            <a:r>
              <a:rPr lang="cs-CZ" dirty="0" err="1"/>
              <a:t>id_user</a:t>
            </a:r>
            <a:r>
              <a:rPr lang="cs-CZ" dirty="0"/>
              <a:t> = [</a:t>
            </a:r>
            <a:r>
              <a:rPr lang="cs-CZ" dirty="0" err="1"/>
              <a:t>Propoj_clanek_oponent</a:t>
            </a:r>
            <a:r>
              <a:rPr lang="cs-CZ" dirty="0"/>
              <a:t>].oponent) JOIN [</a:t>
            </a:r>
            <a:r>
              <a:rPr lang="cs-CZ" dirty="0" err="1"/>
              <a:t>Clanek</a:t>
            </a:r>
            <a:r>
              <a:rPr lang="cs-CZ" dirty="0"/>
              <a:t>] ON ([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id_clanek</a:t>
            </a:r>
            <a:r>
              <a:rPr lang="cs-CZ" dirty="0"/>
              <a:t>=[</a:t>
            </a:r>
            <a:r>
              <a:rPr lang="cs-CZ" dirty="0" err="1"/>
              <a:t>Propoj_clanek_oponent</a:t>
            </a:r>
            <a:r>
              <a:rPr lang="cs-CZ" dirty="0"/>
              <a:t>].</a:t>
            </a:r>
            <a:r>
              <a:rPr lang="cs-CZ" dirty="0" err="1"/>
              <a:t>clanek</a:t>
            </a:r>
            <a:r>
              <a:rPr lang="cs-CZ" dirty="0"/>
              <a:t>) JOIN Stav ON ([</a:t>
            </a:r>
            <a:r>
              <a:rPr lang="cs-CZ" dirty="0" err="1"/>
              <a:t>Clanek</a:t>
            </a:r>
            <a:r>
              <a:rPr lang="cs-CZ" dirty="0"/>
              <a:t>].stav=[Stav].</a:t>
            </a:r>
            <a:r>
              <a:rPr lang="cs-CZ" dirty="0" err="1"/>
              <a:t>id_stav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WHERE </a:t>
            </a:r>
            <a:r>
              <a:rPr lang="cs-CZ" dirty="0" err="1"/>
              <a:t>prideleno</a:t>
            </a:r>
            <a:r>
              <a:rPr lang="cs-CZ" dirty="0"/>
              <a:t>=@</a:t>
            </a:r>
            <a:r>
              <a:rPr lang="cs-CZ" dirty="0" err="1"/>
              <a:t>prideleno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10964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E2A4C-3D74-46D4-9F5C-60875A6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DESING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05D8302-1AA3-4F38-8EAE-56C12DE13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7033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246B355-181F-4794-BD8B-BBA3234F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5F2AACA-70A2-4D44-AA09-794ED768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5" y="455606"/>
            <a:ext cx="11122090" cy="5946788"/>
          </a:xfrm>
          <a:prstGeom prst="rect">
            <a:avLst/>
          </a:prstGeom>
        </p:spPr>
      </p:pic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EC09A69E-27E3-43F1-A045-839710E0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43869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43237-D492-4879-88A9-D9EFEC6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B0DA85A-FC23-4CC2-9411-FC8BF7989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3647001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3155E-FCD4-4250-BF5F-490A4522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Nasazení online (DEPLOY)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ECF4641-EB59-4705-A83B-611E4E11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účet ve službě Azure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 err="1"/>
              <a:t>Visual</a:t>
            </a:r>
            <a:r>
              <a:rPr lang="cs-CZ" dirty="0"/>
              <a:t> Studio - publikovat: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projekt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databázi</a:t>
            </a:r>
          </a:p>
          <a:p>
            <a:pPr lvl="1">
              <a:lnSpc>
                <a:spcPct val="100000"/>
              </a:lnSpc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/>
              <a:t>Překopírovat obsah DB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struktura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092F47A-97FC-4C9E-BBA6-566EBDA7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56" y="1845593"/>
            <a:ext cx="6565136" cy="4033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788138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F199A5-8F9E-4476-BE31-12E1A532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kódu + opakované nasazení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FED2CB1-2532-4F22-B996-C2A6308D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DB – </a:t>
            </a:r>
            <a:r>
              <a:rPr lang="cs-CZ" dirty="0" err="1"/>
              <a:t>Visual</a:t>
            </a:r>
            <a:r>
              <a:rPr lang="cs-CZ" dirty="0"/>
              <a:t> Studio – připojení na DB v Azure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kód – </a:t>
            </a:r>
            <a:r>
              <a:rPr lang="cs-CZ" dirty="0" err="1"/>
              <a:t>Visual</a:t>
            </a:r>
            <a:r>
              <a:rPr lang="cs-CZ" dirty="0"/>
              <a:t> Studio – publikovat</a:t>
            </a:r>
          </a:p>
          <a:p>
            <a:pPr marL="265113" indent="0">
              <a:lnSpc>
                <a:spcPct val="150000"/>
              </a:lnSpc>
              <a:buNone/>
            </a:pPr>
            <a:r>
              <a:rPr lang="cs-CZ" dirty="0"/>
              <a:t>VS.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GitHub</a:t>
            </a:r>
            <a:r>
              <a:rPr lang="cs-CZ" dirty="0"/>
              <a:t> – zdroj kódu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B9D16F2-3D3C-42CE-8EE4-05E7B5FA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1690688"/>
            <a:ext cx="3331464" cy="4594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229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TÝM A UČENÍ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DBFCD06-EC89-4A98-9756-6598BEDF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DĚKUJEME ZA POZORNOST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52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PRODUCT OWNER</a:t>
            </a:r>
          </a:p>
          <a:p>
            <a:pPr lvl="1"/>
            <a:r>
              <a:rPr lang="cs-CZ" dirty="0"/>
              <a:t>LUKÁŠ JIRKA</a:t>
            </a:r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SCRUM MASTER</a:t>
            </a:r>
          </a:p>
          <a:p>
            <a:pPr lvl="1"/>
            <a:r>
              <a:rPr lang="cs-CZ" dirty="0"/>
              <a:t>TOMÁŠ CINK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TEAM MEMBER</a:t>
            </a:r>
          </a:p>
          <a:p>
            <a:pPr lvl="1"/>
            <a:r>
              <a:rPr lang="cs-CZ" dirty="0"/>
              <a:t>JÁCHYM HRUŠKA</a:t>
            </a:r>
          </a:p>
          <a:p>
            <a:pPr lvl="1"/>
            <a:r>
              <a:rPr lang="cs-CZ" dirty="0"/>
              <a:t>DOMINIK BULA</a:t>
            </a:r>
          </a:p>
          <a:p>
            <a:pPr lvl="1"/>
            <a:r>
              <a:rPr lang="cs-CZ" dirty="0"/>
              <a:t>VÍT ŠTĚPÁNEK</a:t>
            </a:r>
          </a:p>
          <a:p>
            <a:pPr lvl="1"/>
            <a:r>
              <a:rPr lang="cs-CZ" dirty="0"/>
              <a:t>ONDŘEJ VAŇKÁT</a:t>
            </a:r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72A1FF4-169B-4793-B504-193FA253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32B7D7D6-DD7F-49E3-9EA5-16F44AF66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repositáře</a:t>
            </a:r>
            <a:endParaRPr lang="en-US" dirty="0"/>
          </a:p>
          <a:p>
            <a:r>
              <a:rPr lang="en-US" dirty="0"/>
              <a:t>TORTOISE GIT</a:t>
            </a:r>
          </a:p>
          <a:p>
            <a:r>
              <a:rPr lang="en-US" dirty="0" err="1"/>
              <a:t>Propojení</a:t>
            </a:r>
            <a:r>
              <a:rPr lang="en-US" dirty="0"/>
              <a:t> s azure</a:t>
            </a:r>
          </a:p>
          <a:p>
            <a:endParaRPr lang="cs-CZ" dirty="0"/>
          </a:p>
        </p:txBody>
      </p:sp>
      <p:pic>
        <p:nvPicPr>
          <p:cNvPr id="7" name="Zástupný symbol pro obsah 4">
            <a:extLst>
              <a:ext uri="{FF2B5EF4-FFF2-40B4-BE49-F238E27FC236}">
                <a16:creationId xmlns:a16="http://schemas.microsoft.com/office/drawing/2014/main" id="{661F3C7F-D219-4B53-8E7F-ECC08419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95" y="1771055"/>
            <a:ext cx="6566117" cy="33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967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r>
              <a:rPr lang="cs-CZ" dirty="0"/>
              <a:t>Retrospektiva navržená v retro desku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600" y="2171771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7" y="3095625"/>
            <a:ext cx="4238623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992589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</a:rPr>
              <a:t>KÓDOVÁNÍ A IMPLEMENTACE NA WEB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53DC059-F135-4CBD-B782-9D6B73CD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1559"/>
            <a:ext cx="9088016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Vytvoření akceptačních kritérií</a:t>
            </a:r>
          </a:p>
          <a:p>
            <a:r>
              <a:rPr lang="cs-CZ"/>
              <a:t>Upravení úkol</a:t>
            </a:r>
            <a:r>
              <a:rPr lang="cs-CZ" dirty="0"/>
              <a:t>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6209" y="2286000"/>
            <a:ext cx="3238491" cy="18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dznáček">
  <a:themeElements>
    <a:clrScheme name="Červeno-oranžová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276</Words>
  <Application>Microsoft Office PowerPoint</Application>
  <PresentationFormat>Širokoúhlá obrazovka</PresentationFormat>
  <Paragraphs>82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Impact</vt:lpstr>
      <vt:lpstr>Odznáček</vt:lpstr>
      <vt:lpstr>LOGOS POLYTECHIKOS</vt:lpstr>
      <vt:lpstr>SPRINT 1</vt:lpstr>
      <vt:lpstr>SLOŽENÍ TÝMU</vt:lpstr>
      <vt:lpstr>ODKAZY</vt:lpstr>
      <vt:lpstr>github</vt:lpstr>
      <vt:lpstr>Scrumdesk</vt:lpstr>
      <vt:lpstr>SPRINT 2</vt:lpstr>
      <vt:lpstr>PLÁN SPRINTU 2</vt:lpstr>
      <vt:lpstr>Akceptační kritéria a úkoly</vt:lpstr>
      <vt:lpstr>databáze</vt:lpstr>
      <vt:lpstr>FUNKCE</vt:lpstr>
      <vt:lpstr>Zhotovené funkce</vt:lpstr>
      <vt:lpstr>registrace</vt:lpstr>
      <vt:lpstr>Agenda redaktora</vt:lpstr>
      <vt:lpstr>DESING</vt:lpstr>
      <vt:lpstr>Prezentace aplikace PowerPoint</vt:lpstr>
      <vt:lpstr>IMPLEMENTACE</vt:lpstr>
      <vt:lpstr>Nasazení online (DEPLOY)</vt:lpstr>
      <vt:lpstr>Změna kódu + opakované nasazení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Tommy</cp:lastModifiedBy>
  <cp:revision>13</cp:revision>
  <dcterms:created xsi:type="dcterms:W3CDTF">2018-11-16T11:04:54Z</dcterms:created>
  <dcterms:modified xsi:type="dcterms:W3CDTF">2018-11-16T15:03:00Z</dcterms:modified>
</cp:coreProperties>
</file>