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12192000"/>
  <p:notesSz cx="6858000" cy="9144000"/>
  <p:embeddedFontLst>
    <p:embeddedFont>
      <p:font typeface="Montserrat"/>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ecd25c0b5e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ecd25c0b5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ecd25c0b5e_0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ecd25c0b5e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ecd25c0b5e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ecd25c0b5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ecd25c0b5e_0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ecd25c0b5e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ecd25c0b5e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ecd25c0b5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ecd25c0b5e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ecd25c0b5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ecd25c0b5e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ecd25c0b5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10000500" y="673"/>
            <a:ext cx="2191500" cy="2191500"/>
          </a:xfrm>
          <a:prstGeom prst="diagStripe">
            <a:avLst>
              <a:gd fmla="val 0" name="adj"/>
            </a:avLst>
          </a:prstGeom>
          <a:solidFill>
            <a:schemeClr val="lt1">
              <a:alpha val="303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1" name="Google Shape;11;p2"/>
          <p:cNvGrpSpPr/>
          <p:nvPr/>
        </p:nvGrpSpPr>
        <p:grpSpPr>
          <a:xfrm>
            <a:off x="0" y="654"/>
            <a:ext cx="6871435" cy="6845694"/>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4716200" y="2104533"/>
            <a:ext cx="6690000" cy="2105100"/>
          </a:xfrm>
          <a:prstGeom prst="rect">
            <a:avLst/>
          </a:prstGeom>
        </p:spPr>
        <p:txBody>
          <a:bodyPr anchorCtr="0" anchor="t" bIns="121900" lIns="121900" spcFirstLastPara="1" rIns="121900" wrap="square" tIns="121900">
            <a:normAutofit/>
          </a:bodyPr>
          <a:lstStyle>
            <a:lvl1pPr lvl="0" rtl="0">
              <a:spcBef>
                <a:spcPts val="0"/>
              </a:spcBef>
              <a:spcAft>
                <a:spcPts val="0"/>
              </a:spcAft>
              <a:buSzPts val="5300"/>
              <a:buNone/>
              <a:defRPr sz="5300"/>
            </a:lvl1pPr>
            <a:lvl2pPr lvl="1" rtl="0">
              <a:spcBef>
                <a:spcPts val="0"/>
              </a:spcBef>
              <a:spcAft>
                <a:spcPts val="0"/>
              </a:spcAft>
              <a:buSzPts val="5300"/>
              <a:buNone/>
              <a:defRPr sz="5300"/>
            </a:lvl2pPr>
            <a:lvl3pPr lvl="2" rtl="0">
              <a:spcBef>
                <a:spcPts val="0"/>
              </a:spcBef>
              <a:spcAft>
                <a:spcPts val="0"/>
              </a:spcAft>
              <a:buSzPts val="5300"/>
              <a:buNone/>
              <a:defRPr sz="5300"/>
            </a:lvl3pPr>
            <a:lvl4pPr lvl="3" rtl="0">
              <a:spcBef>
                <a:spcPts val="0"/>
              </a:spcBef>
              <a:spcAft>
                <a:spcPts val="0"/>
              </a:spcAft>
              <a:buSzPts val="5300"/>
              <a:buNone/>
              <a:defRPr sz="5300"/>
            </a:lvl4pPr>
            <a:lvl5pPr lvl="4" rtl="0">
              <a:spcBef>
                <a:spcPts val="0"/>
              </a:spcBef>
              <a:spcAft>
                <a:spcPts val="0"/>
              </a:spcAft>
              <a:buSzPts val="5300"/>
              <a:buNone/>
              <a:defRPr sz="5300"/>
            </a:lvl5pPr>
            <a:lvl6pPr lvl="5" rtl="0">
              <a:spcBef>
                <a:spcPts val="0"/>
              </a:spcBef>
              <a:spcAft>
                <a:spcPts val="0"/>
              </a:spcAft>
              <a:buSzPts val="5300"/>
              <a:buNone/>
              <a:defRPr sz="5300"/>
            </a:lvl6pPr>
            <a:lvl7pPr lvl="6" rtl="0">
              <a:spcBef>
                <a:spcPts val="0"/>
              </a:spcBef>
              <a:spcAft>
                <a:spcPts val="0"/>
              </a:spcAft>
              <a:buSzPts val="5300"/>
              <a:buNone/>
              <a:defRPr sz="5300"/>
            </a:lvl7pPr>
            <a:lvl8pPr lvl="7" rtl="0">
              <a:spcBef>
                <a:spcPts val="0"/>
              </a:spcBef>
              <a:spcAft>
                <a:spcPts val="0"/>
              </a:spcAft>
              <a:buSzPts val="5300"/>
              <a:buNone/>
              <a:defRPr sz="5300"/>
            </a:lvl8pPr>
            <a:lvl9pPr lvl="8" rtl="0">
              <a:spcBef>
                <a:spcPts val="0"/>
              </a:spcBef>
              <a:spcAft>
                <a:spcPts val="0"/>
              </a:spcAft>
              <a:buSzPts val="5300"/>
              <a:buNone/>
              <a:defRPr sz="5300"/>
            </a:lvl9pPr>
          </a:lstStyle>
          <a:p/>
        </p:txBody>
      </p:sp>
      <p:sp>
        <p:nvSpPr>
          <p:cNvPr id="17" name="Google Shape;17;p2"/>
          <p:cNvSpPr txBox="1"/>
          <p:nvPr>
            <p:ph idx="1" type="subTitle"/>
          </p:nvPr>
        </p:nvSpPr>
        <p:spPr>
          <a:xfrm>
            <a:off x="6778600" y="5233233"/>
            <a:ext cx="4627500" cy="674700"/>
          </a:xfrm>
          <a:prstGeom prst="rect">
            <a:avLst/>
          </a:prstGeom>
        </p:spPr>
        <p:txBody>
          <a:bodyPr anchorCtr="0" anchor="t" bIns="121900" lIns="121900" spcFirstLastPara="1" rIns="121900" wrap="square" tIns="121900">
            <a:normAutofit/>
          </a:bodyPr>
          <a:lstStyle>
            <a:lvl1pPr lvl="0" rtl="0">
              <a:lnSpc>
                <a:spcPct val="100000"/>
              </a:lnSpc>
              <a:spcBef>
                <a:spcPts val="0"/>
              </a:spcBef>
              <a:spcAft>
                <a:spcPts val="0"/>
              </a:spcAft>
              <a:buSzPts val="1700"/>
              <a:buNone/>
              <a:defRPr/>
            </a:lvl1pPr>
            <a:lvl2pPr lvl="1" rtl="0">
              <a:lnSpc>
                <a:spcPct val="100000"/>
              </a:lnSpc>
              <a:spcBef>
                <a:spcPts val="0"/>
              </a:spcBef>
              <a:spcAft>
                <a:spcPts val="0"/>
              </a:spcAft>
              <a:buSzPts val="1700"/>
              <a:buNone/>
              <a:defRPr sz="1700"/>
            </a:lvl2pPr>
            <a:lvl3pPr lvl="2" rtl="0">
              <a:lnSpc>
                <a:spcPct val="100000"/>
              </a:lnSpc>
              <a:spcBef>
                <a:spcPts val="0"/>
              </a:spcBef>
              <a:spcAft>
                <a:spcPts val="0"/>
              </a:spcAft>
              <a:buSzPts val="1700"/>
              <a:buNone/>
              <a:defRPr sz="1700"/>
            </a:lvl3pPr>
            <a:lvl4pPr lvl="3" rtl="0">
              <a:lnSpc>
                <a:spcPct val="100000"/>
              </a:lnSpc>
              <a:spcBef>
                <a:spcPts val="0"/>
              </a:spcBef>
              <a:spcAft>
                <a:spcPts val="0"/>
              </a:spcAft>
              <a:buSzPts val="1700"/>
              <a:buNone/>
              <a:defRPr sz="1700"/>
            </a:lvl4pPr>
            <a:lvl5pPr lvl="4" rtl="0">
              <a:lnSpc>
                <a:spcPct val="100000"/>
              </a:lnSpc>
              <a:spcBef>
                <a:spcPts val="0"/>
              </a:spcBef>
              <a:spcAft>
                <a:spcPts val="0"/>
              </a:spcAft>
              <a:buSzPts val="1700"/>
              <a:buNone/>
              <a:defRPr sz="1700"/>
            </a:lvl5pPr>
            <a:lvl6pPr lvl="5" rtl="0">
              <a:lnSpc>
                <a:spcPct val="100000"/>
              </a:lnSpc>
              <a:spcBef>
                <a:spcPts val="0"/>
              </a:spcBef>
              <a:spcAft>
                <a:spcPts val="0"/>
              </a:spcAft>
              <a:buSzPts val="1700"/>
              <a:buNone/>
              <a:defRPr sz="1700"/>
            </a:lvl6pPr>
            <a:lvl7pPr lvl="6" rtl="0">
              <a:lnSpc>
                <a:spcPct val="100000"/>
              </a:lnSpc>
              <a:spcBef>
                <a:spcPts val="0"/>
              </a:spcBef>
              <a:spcAft>
                <a:spcPts val="0"/>
              </a:spcAft>
              <a:buSzPts val="1700"/>
              <a:buNone/>
              <a:defRPr sz="1700"/>
            </a:lvl7pPr>
            <a:lvl8pPr lvl="7" rtl="0">
              <a:lnSpc>
                <a:spcPct val="100000"/>
              </a:lnSpc>
              <a:spcBef>
                <a:spcPts val="0"/>
              </a:spcBef>
              <a:spcAft>
                <a:spcPts val="0"/>
              </a:spcAft>
              <a:buSzPts val="1700"/>
              <a:buNone/>
              <a:defRPr sz="1700"/>
            </a:lvl8pPr>
            <a:lvl9pPr lvl="8" rtl="0">
              <a:lnSpc>
                <a:spcPct val="100000"/>
              </a:lnSpc>
              <a:spcBef>
                <a:spcPts val="0"/>
              </a:spcBef>
              <a:spcAft>
                <a:spcPts val="0"/>
              </a:spcAft>
              <a:buSzPts val="1700"/>
              <a:buNone/>
              <a:defRPr sz="1700"/>
            </a:lvl9pPr>
          </a:lstStyle>
          <a:p/>
        </p:txBody>
      </p:sp>
      <p:sp>
        <p:nvSpPr>
          <p:cNvPr id="18" name="Google Shape;18;p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5875053" y="0"/>
            <a:ext cx="6316642" cy="6857248"/>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1098467" y="1712900"/>
            <a:ext cx="6368100" cy="1734300"/>
          </a:xfrm>
          <a:prstGeom prst="rect">
            <a:avLst/>
          </a:prstGeom>
        </p:spPr>
        <p:txBody>
          <a:bodyPr anchorCtr="0" anchor="t" bIns="121900" lIns="121900" spcFirstLastPara="1" rIns="121900" wrap="square" tIns="121900">
            <a:normAutofit/>
          </a:bodyPr>
          <a:lstStyle>
            <a:lvl1pPr lvl="0" rtl="0">
              <a:spcBef>
                <a:spcPts val="0"/>
              </a:spcBef>
              <a:spcAft>
                <a:spcPts val="0"/>
              </a:spcAft>
              <a:buSzPts val="10700"/>
              <a:buNone/>
              <a:defRPr sz="10700"/>
            </a:lvl1pPr>
            <a:lvl2pPr lvl="1" rtl="0">
              <a:spcBef>
                <a:spcPts val="0"/>
              </a:spcBef>
              <a:spcAft>
                <a:spcPts val="0"/>
              </a:spcAft>
              <a:buSzPts val="10700"/>
              <a:buNone/>
              <a:defRPr sz="10700"/>
            </a:lvl2pPr>
            <a:lvl3pPr lvl="2" rtl="0">
              <a:spcBef>
                <a:spcPts val="0"/>
              </a:spcBef>
              <a:spcAft>
                <a:spcPts val="0"/>
              </a:spcAft>
              <a:buSzPts val="10700"/>
              <a:buNone/>
              <a:defRPr sz="10700"/>
            </a:lvl3pPr>
            <a:lvl4pPr lvl="3" rtl="0">
              <a:spcBef>
                <a:spcPts val="0"/>
              </a:spcBef>
              <a:spcAft>
                <a:spcPts val="0"/>
              </a:spcAft>
              <a:buSzPts val="10700"/>
              <a:buNone/>
              <a:defRPr sz="10700"/>
            </a:lvl4pPr>
            <a:lvl5pPr lvl="4" rtl="0">
              <a:spcBef>
                <a:spcPts val="0"/>
              </a:spcBef>
              <a:spcAft>
                <a:spcPts val="0"/>
              </a:spcAft>
              <a:buSzPts val="10700"/>
              <a:buNone/>
              <a:defRPr sz="10700"/>
            </a:lvl5pPr>
            <a:lvl6pPr lvl="5" rtl="0">
              <a:spcBef>
                <a:spcPts val="0"/>
              </a:spcBef>
              <a:spcAft>
                <a:spcPts val="0"/>
              </a:spcAft>
              <a:buSzPts val="10700"/>
              <a:buNone/>
              <a:defRPr sz="10700"/>
            </a:lvl6pPr>
            <a:lvl7pPr lvl="6" rtl="0">
              <a:spcBef>
                <a:spcPts val="0"/>
              </a:spcBef>
              <a:spcAft>
                <a:spcPts val="0"/>
              </a:spcAft>
              <a:buSzPts val="10700"/>
              <a:buNone/>
              <a:defRPr sz="10700"/>
            </a:lvl7pPr>
            <a:lvl8pPr lvl="7" rtl="0">
              <a:spcBef>
                <a:spcPts val="0"/>
              </a:spcBef>
              <a:spcAft>
                <a:spcPts val="0"/>
              </a:spcAft>
              <a:buSzPts val="10700"/>
              <a:buNone/>
              <a:defRPr sz="10700"/>
            </a:lvl8pPr>
            <a:lvl9pPr lvl="8" rtl="0">
              <a:spcBef>
                <a:spcPts val="0"/>
              </a:spcBef>
              <a:spcAft>
                <a:spcPts val="0"/>
              </a:spcAft>
              <a:buSzPts val="10700"/>
              <a:buNone/>
              <a:defRPr sz="10700"/>
            </a:lvl9pPr>
          </a:lstStyle>
          <a:p>
            <a:r>
              <a:t>xx%</a:t>
            </a:r>
          </a:p>
        </p:txBody>
      </p:sp>
      <p:sp>
        <p:nvSpPr>
          <p:cNvPr id="126" name="Google Shape;126;p11"/>
          <p:cNvSpPr txBox="1"/>
          <p:nvPr>
            <p:ph idx="1" type="body"/>
          </p:nvPr>
        </p:nvSpPr>
        <p:spPr>
          <a:xfrm>
            <a:off x="1098467" y="3524166"/>
            <a:ext cx="6368100" cy="1625100"/>
          </a:xfrm>
          <a:prstGeom prst="rect">
            <a:avLst/>
          </a:prstGeom>
        </p:spPr>
        <p:txBody>
          <a:bodyPr anchorCtr="0" anchor="t" bIns="121900" lIns="121900" spcFirstLastPara="1" rIns="121900" wrap="square" tIns="121900">
            <a:normAutofit/>
          </a:bodyPr>
          <a:lstStyle>
            <a:lvl1pPr indent="-336550" lvl="0" marL="457200" rtl="0">
              <a:spcBef>
                <a:spcPts val="0"/>
              </a:spcBef>
              <a:spcAft>
                <a:spcPts val="0"/>
              </a:spcAft>
              <a:buSzPts val="1700"/>
              <a:buChar char="●"/>
              <a:defRPr/>
            </a:lvl1pPr>
            <a:lvl2pPr indent="-323850" lvl="1" marL="914400" rtl="0">
              <a:spcBef>
                <a:spcPts val="0"/>
              </a:spcBef>
              <a:spcAft>
                <a:spcPts val="0"/>
              </a:spcAft>
              <a:buSzPts val="1500"/>
              <a:buChar char="○"/>
              <a:defRPr/>
            </a:lvl2pPr>
            <a:lvl3pPr indent="-323850" lvl="2" marL="1371600" rtl="0">
              <a:spcBef>
                <a:spcPts val="0"/>
              </a:spcBef>
              <a:spcAft>
                <a:spcPts val="0"/>
              </a:spcAft>
              <a:buSzPts val="1500"/>
              <a:buChar char="■"/>
              <a:defRPr/>
            </a:lvl3pPr>
            <a:lvl4pPr indent="-323850" lvl="3" marL="1828800" rtl="0">
              <a:spcBef>
                <a:spcPts val="0"/>
              </a:spcBef>
              <a:spcAft>
                <a:spcPts val="0"/>
              </a:spcAft>
              <a:buSzPts val="1500"/>
              <a:buChar char="●"/>
              <a:defRPr/>
            </a:lvl4pPr>
            <a:lvl5pPr indent="-323850" lvl="4" marL="2286000" rtl="0">
              <a:spcBef>
                <a:spcPts val="0"/>
              </a:spcBef>
              <a:spcAft>
                <a:spcPts val="0"/>
              </a:spcAft>
              <a:buSzPts val="1500"/>
              <a:buChar char="○"/>
              <a:defRPr/>
            </a:lvl5pPr>
            <a:lvl6pPr indent="-323850" lvl="5" marL="2743200" rtl="0">
              <a:spcBef>
                <a:spcPts val="0"/>
              </a:spcBef>
              <a:spcAft>
                <a:spcPts val="0"/>
              </a:spcAft>
              <a:buSzPts val="1500"/>
              <a:buChar char="■"/>
              <a:defRPr/>
            </a:lvl6pPr>
            <a:lvl7pPr indent="-323850" lvl="6" marL="3200400" rtl="0">
              <a:spcBef>
                <a:spcPts val="0"/>
              </a:spcBef>
              <a:spcAft>
                <a:spcPts val="0"/>
              </a:spcAft>
              <a:buSzPts val="1500"/>
              <a:buChar char="●"/>
              <a:defRPr/>
            </a:lvl7pPr>
            <a:lvl8pPr indent="-323850" lvl="7" marL="3657600" rtl="0">
              <a:spcBef>
                <a:spcPts val="0"/>
              </a:spcBef>
              <a:spcAft>
                <a:spcPts val="0"/>
              </a:spcAft>
              <a:buSzPts val="1500"/>
              <a:buChar char="○"/>
              <a:defRPr/>
            </a:lvl8pPr>
            <a:lvl9pPr indent="-323850" lvl="8" marL="4114800" rtl="0">
              <a:spcBef>
                <a:spcPts val="0"/>
              </a:spcBef>
              <a:spcAft>
                <a:spcPts val="0"/>
              </a:spcAft>
              <a:buSzPts val="1500"/>
              <a:buChar char="■"/>
              <a:defRPr/>
            </a:lvl9pPr>
          </a:lstStyle>
          <a:p/>
        </p:txBody>
      </p:sp>
      <p:sp>
        <p:nvSpPr>
          <p:cNvPr id="127" name="Google Shape;127;p1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0" name="Shape 130"/>
        <p:cNvGrpSpPr/>
        <p:nvPr/>
      </p:nvGrpSpPr>
      <p:grpSpPr>
        <a:xfrm>
          <a:off x="0" y="0"/>
          <a:ext cx="0" cy="0"/>
          <a:chOff x="0" y="0"/>
          <a:chExt cx="0" cy="0"/>
        </a:xfrm>
      </p:grpSpPr>
      <p:sp>
        <p:nvSpPr>
          <p:cNvPr id="131" name="Google Shape;131;p1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132" name="Google Shape;132;p1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1600"/>
              </a:spcBef>
              <a:spcAft>
                <a:spcPts val="0"/>
              </a:spcAft>
              <a:buClr>
                <a:schemeClr val="dk1"/>
              </a:buClr>
              <a:buSzPts val="1800"/>
              <a:buChar char="○"/>
              <a:defRPr/>
            </a:lvl2pPr>
            <a:lvl3pPr indent="-342900" lvl="2" marL="1371600" rtl="0" algn="l">
              <a:lnSpc>
                <a:spcPct val="90000"/>
              </a:lnSpc>
              <a:spcBef>
                <a:spcPts val="1600"/>
              </a:spcBef>
              <a:spcAft>
                <a:spcPts val="0"/>
              </a:spcAft>
              <a:buClr>
                <a:schemeClr val="dk1"/>
              </a:buClr>
              <a:buSzPts val="1800"/>
              <a:buChar char="■"/>
              <a:defRPr/>
            </a:lvl3pPr>
            <a:lvl4pPr indent="-342900" lvl="3" marL="1828800" rtl="0" algn="l">
              <a:lnSpc>
                <a:spcPct val="90000"/>
              </a:lnSpc>
              <a:spcBef>
                <a:spcPts val="1600"/>
              </a:spcBef>
              <a:spcAft>
                <a:spcPts val="0"/>
              </a:spcAft>
              <a:buClr>
                <a:schemeClr val="dk1"/>
              </a:buClr>
              <a:buSzPts val="1800"/>
              <a:buChar char="●"/>
              <a:defRPr/>
            </a:lvl4pPr>
            <a:lvl5pPr indent="-342900" lvl="4" marL="2286000" rtl="0" algn="l">
              <a:lnSpc>
                <a:spcPct val="90000"/>
              </a:lnSpc>
              <a:spcBef>
                <a:spcPts val="1600"/>
              </a:spcBef>
              <a:spcAft>
                <a:spcPts val="0"/>
              </a:spcAft>
              <a:buClr>
                <a:schemeClr val="dk1"/>
              </a:buClr>
              <a:buSzPts val="1800"/>
              <a:buChar char="○"/>
              <a:defRPr/>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
        <p:nvSpPr>
          <p:cNvPr id="133" name="Google Shape;133;p1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4" name="Google Shape;134;p1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5" name="Google Shape;135;p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5875053" y="0"/>
            <a:ext cx="6316642" cy="6857248"/>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1098467" y="2737333"/>
            <a:ext cx="6116100" cy="1531500"/>
          </a:xfrm>
          <a:prstGeom prst="rect">
            <a:avLst/>
          </a:prstGeom>
        </p:spPr>
        <p:txBody>
          <a:bodyPr anchorCtr="0" anchor="ctr" bIns="121900" lIns="121900" spcFirstLastPara="1" rIns="121900" wrap="square" tIns="121900">
            <a:normAutofit/>
          </a:bodyPr>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40" name="Google Shape;40;p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507989"/>
            <a:ext cx="1383765" cy="1355016"/>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730000" y="525000"/>
            <a:ext cx="9385200" cy="1218900"/>
          </a:xfrm>
          <a:prstGeom prst="rect">
            <a:avLst/>
          </a:prstGeom>
        </p:spPr>
        <p:txBody>
          <a:bodyPr anchorCtr="0" anchor="t" bIns="121900" lIns="121900" spcFirstLastPara="1" rIns="121900" wrap="square" tIns="121900">
            <a:normAutofit/>
          </a:bodyPr>
          <a:lstStyle>
            <a:lvl1pPr lvl="0" rtl="0">
              <a:spcBef>
                <a:spcPts val="0"/>
              </a:spcBef>
              <a:spcAft>
                <a:spcPts val="0"/>
              </a:spcAft>
              <a:buSzPts val="3200"/>
              <a:buNone/>
              <a:defRPr sz="32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p:txBody>
      </p:sp>
      <p:sp>
        <p:nvSpPr>
          <p:cNvPr id="46" name="Google Shape;46;p4"/>
          <p:cNvSpPr txBox="1"/>
          <p:nvPr>
            <p:ph idx="1" type="body"/>
          </p:nvPr>
        </p:nvSpPr>
        <p:spPr>
          <a:xfrm>
            <a:off x="1730000" y="2090067"/>
            <a:ext cx="9385200" cy="3881700"/>
          </a:xfrm>
          <a:prstGeom prst="rect">
            <a:avLst/>
          </a:prstGeom>
        </p:spPr>
        <p:txBody>
          <a:bodyPr anchorCtr="0" anchor="t" bIns="121900" lIns="121900" spcFirstLastPara="1" rIns="121900" wrap="square" tIns="121900">
            <a:normAutofit/>
          </a:bodyPr>
          <a:lstStyle>
            <a:lvl1pPr indent="-336550" lvl="0" marL="457200" rtl="0">
              <a:spcBef>
                <a:spcPts val="0"/>
              </a:spcBef>
              <a:spcAft>
                <a:spcPts val="0"/>
              </a:spcAft>
              <a:buSzPts val="1700"/>
              <a:buChar char="●"/>
              <a:defRPr/>
            </a:lvl1pPr>
            <a:lvl2pPr indent="-323850" lvl="1" marL="914400" rtl="0">
              <a:spcBef>
                <a:spcPts val="0"/>
              </a:spcBef>
              <a:spcAft>
                <a:spcPts val="0"/>
              </a:spcAft>
              <a:buSzPts val="1500"/>
              <a:buChar char="○"/>
              <a:defRPr/>
            </a:lvl2pPr>
            <a:lvl3pPr indent="-323850" lvl="2" marL="1371600" rtl="0">
              <a:spcBef>
                <a:spcPts val="0"/>
              </a:spcBef>
              <a:spcAft>
                <a:spcPts val="0"/>
              </a:spcAft>
              <a:buSzPts val="1500"/>
              <a:buChar char="■"/>
              <a:defRPr/>
            </a:lvl3pPr>
            <a:lvl4pPr indent="-323850" lvl="3" marL="1828800" rtl="0">
              <a:spcBef>
                <a:spcPts val="0"/>
              </a:spcBef>
              <a:spcAft>
                <a:spcPts val="0"/>
              </a:spcAft>
              <a:buSzPts val="1500"/>
              <a:buChar char="●"/>
              <a:defRPr/>
            </a:lvl4pPr>
            <a:lvl5pPr indent="-323850" lvl="4" marL="2286000" rtl="0">
              <a:spcBef>
                <a:spcPts val="0"/>
              </a:spcBef>
              <a:spcAft>
                <a:spcPts val="0"/>
              </a:spcAft>
              <a:buSzPts val="1500"/>
              <a:buChar char="○"/>
              <a:defRPr/>
            </a:lvl5pPr>
            <a:lvl6pPr indent="-323850" lvl="5" marL="2743200" rtl="0">
              <a:spcBef>
                <a:spcPts val="0"/>
              </a:spcBef>
              <a:spcAft>
                <a:spcPts val="0"/>
              </a:spcAft>
              <a:buSzPts val="1500"/>
              <a:buChar char="■"/>
              <a:defRPr/>
            </a:lvl6pPr>
            <a:lvl7pPr indent="-323850" lvl="6" marL="3200400" rtl="0">
              <a:spcBef>
                <a:spcPts val="0"/>
              </a:spcBef>
              <a:spcAft>
                <a:spcPts val="0"/>
              </a:spcAft>
              <a:buSzPts val="1500"/>
              <a:buChar char="●"/>
              <a:defRPr/>
            </a:lvl7pPr>
            <a:lvl8pPr indent="-323850" lvl="7" marL="3657600" rtl="0">
              <a:spcBef>
                <a:spcPts val="0"/>
              </a:spcBef>
              <a:spcAft>
                <a:spcPts val="0"/>
              </a:spcAft>
              <a:buSzPts val="1500"/>
              <a:buChar char="○"/>
              <a:defRPr/>
            </a:lvl8pPr>
            <a:lvl9pPr indent="-323850" lvl="8" marL="4114800" rtl="0">
              <a:spcBef>
                <a:spcPts val="0"/>
              </a:spcBef>
              <a:spcAft>
                <a:spcPts val="0"/>
              </a:spcAft>
              <a:buSzPts val="1500"/>
              <a:buChar char="■"/>
              <a:defRPr/>
            </a:lvl9pPr>
          </a:lstStyle>
          <a:p/>
        </p:txBody>
      </p:sp>
      <p:sp>
        <p:nvSpPr>
          <p:cNvPr id="47" name="Google Shape;47;p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507989"/>
            <a:ext cx="1383765" cy="1355016"/>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730000" y="525000"/>
            <a:ext cx="9385200" cy="1218900"/>
          </a:xfrm>
          <a:prstGeom prst="rect">
            <a:avLst/>
          </a:prstGeom>
        </p:spPr>
        <p:txBody>
          <a:bodyPr anchorCtr="0" anchor="t" bIns="121900" lIns="121900" spcFirstLastPara="1" rIns="121900" wrap="square" tIns="121900">
            <a:normAutofit/>
          </a:bodyPr>
          <a:lstStyle>
            <a:lvl1pPr lvl="0" rtl="0">
              <a:spcBef>
                <a:spcPts val="0"/>
              </a:spcBef>
              <a:spcAft>
                <a:spcPts val="0"/>
              </a:spcAft>
              <a:buSzPts val="3200"/>
              <a:buNone/>
              <a:defRPr sz="32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p:txBody>
      </p:sp>
      <p:sp>
        <p:nvSpPr>
          <p:cNvPr id="53" name="Google Shape;53;p5"/>
          <p:cNvSpPr txBox="1"/>
          <p:nvPr>
            <p:ph idx="1" type="body"/>
          </p:nvPr>
        </p:nvSpPr>
        <p:spPr>
          <a:xfrm>
            <a:off x="1730000" y="2090067"/>
            <a:ext cx="4537500" cy="3881700"/>
          </a:xfrm>
          <a:prstGeom prst="rect">
            <a:avLst/>
          </a:prstGeom>
        </p:spPr>
        <p:txBody>
          <a:bodyPr anchorCtr="0" anchor="t" bIns="121900" lIns="121900" spcFirstLastPara="1" rIns="121900" wrap="square" tIns="121900">
            <a:normAutofit/>
          </a:bodyPr>
          <a:lstStyle>
            <a:lvl1pPr indent="-336550" lvl="0" marL="457200" rtl="0">
              <a:spcBef>
                <a:spcPts val="0"/>
              </a:spcBef>
              <a:spcAft>
                <a:spcPts val="0"/>
              </a:spcAft>
              <a:buSzPts val="1700"/>
              <a:buChar char="●"/>
              <a:defRPr/>
            </a:lvl1pPr>
            <a:lvl2pPr indent="-323850" lvl="1" marL="914400" rtl="0">
              <a:spcBef>
                <a:spcPts val="0"/>
              </a:spcBef>
              <a:spcAft>
                <a:spcPts val="0"/>
              </a:spcAft>
              <a:buSzPts val="1500"/>
              <a:buChar char="○"/>
              <a:defRPr/>
            </a:lvl2pPr>
            <a:lvl3pPr indent="-323850" lvl="2" marL="1371600" rtl="0">
              <a:spcBef>
                <a:spcPts val="0"/>
              </a:spcBef>
              <a:spcAft>
                <a:spcPts val="0"/>
              </a:spcAft>
              <a:buSzPts val="1500"/>
              <a:buChar char="■"/>
              <a:defRPr/>
            </a:lvl3pPr>
            <a:lvl4pPr indent="-323850" lvl="3" marL="1828800" rtl="0">
              <a:spcBef>
                <a:spcPts val="0"/>
              </a:spcBef>
              <a:spcAft>
                <a:spcPts val="0"/>
              </a:spcAft>
              <a:buSzPts val="1500"/>
              <a:buChar char="●"/>
              <a:defRPr/>
            </a:lvl4pPr>
            <a:lvl5pPr indent="-323850" lvl="4" marL="2286000" rtl="0">
              <a:spcBef>
                <a:spcPts val="0"/>
              </a:spcBef>
              <a:spcAft>
                <a:spcPts val="0"/>
              </a:spcAft>
              <a:buSzPts val="1500"/>
              <a:buChar char="○"/>
              <a:defRPr/>
            </a:lvl5pPr>
            <a:lvl6pPr indent="-323850" lvl="5" marL="2743200" rtl="0">
              <a:spcBef>
                <a:spcPts val="0"/>
              </a:spcBef>
              <a:spcAft>
                <a:spcPts val="0"/>
              </a:spcAft>
              <a:buSzPts val="1500"/>
              <a:buChar char="■"/>
              <a:defRPr/>
            </a:lvl6pPr>
            <a:lvl7pPr indent="-323850" lvl="6" marL="3200400" rtl="0">
              <a:spcBef>
                <a:spcPts val="0"/>
              </a:spcBef>
              <a:spcAft>
                <a:spcPts val="0"/>
              </a:spcAft>
              <a:buSzPts val="1500"/>
              <a:buChar char="●"/>
              <a:defRPr/>
            </a:lvl7pPr>
            <a:lvl8pPr indent="-323850" lvl="7" marL="3657600" rtl="0">
              <a:spcBef>
                <a:spcPts val="0"/>
              </a:spcBef>
              <a:spcAft>
                <a:spcPts val="0"/>
              </a:spcAft>
              <a:buSzPts val="1500"/>
              <a:buChar char="○"/>
              <a:defRPr/>
            </a:lvl8pPr>
            <a:lvl9pPr indent="-323850" lvl="8" marL="4114800" rtl="0">
              <a:spcBef>
                <a:spcPts val="0"/>
              </a:spcBef>
              <a:spcAft>
                <a:spcPts val="0"/>
              </a:spcAft>
              <a:buSzPts val="1500"/>
              <a:buChar char="■"/>
              <a:defRPr/>
            </a:lvl9pPr>
          </a:lstStyle>
          <a:p/>
        </p:txBody>
      </p:sp>
      <p:sp>
        <p:nvSpPr>
          <p:cNvPr id="54" name="Google Shape;54;p5"/>
          <p:cNvSpPr txBox="1"/>
          <p:nvPr>
            <p:ph idx="2" type="body"/>
          </p:nvPr>
        </p:nvSpPr>
        <p:spPr>
          <a:xfrm>
            <a:off x="6577628" y="2090067"/>
            <a:ext cx="4537500" cy="3881700"/>
          </a:xfrm>
          <a:prstGeom prst="rect">
            <a:avLst/>
          </a:prstGeom>
        </p:spPr>
        <p:txBody>
          <a:bodyPr anchorCtr="0" anchor="t" bIns="121900" lIns="121900" spcFirstLastPara="1" rIns="121900" wrap="square" tIns="121900">
            <a:normAutofit/>
          </a:bodyPr>
          <a:lstStyle>
            <a:lvl1pPr indent="-336550" lvl="0" marL="457200" rtl="0">
              <a:spcBef>
                <a:spcPts val="0"/>
              </a:spcBef>
              <a:spcAft>
                <a:spcPts val="0"/>
              </a:spcAft>
              <a:buSzPts val="1700"/>
              <a:buChar char="●"/>
              <a:defRPr/>
            </a:lvl1pPr>
            <a:lvl2pPr indent="-323850" lvl="1" marL="914400" rtl="0">
              <a:spcBef>
                <a:spcPts val="0"/>
              </a:spcBef>
              <a:spcAft>
                <a:spcPts val="0"/>
              </a:spcAft>
              <a:buSzPts val="1500"/>
              <a:buChar char="○"/>
              <a:defRPr/>
            </a:lvl2pPr>
            <a:lvl3pPr indent="-323850" lvl="2" marL="1371600" rtl="0">
              <a:spcBef>
                <a:spcPts val="0"/>
              </a:spcBef>
              <a:spcAft>
                <a:spcPts val="0"/>
              </a:spcAft>
              <a:buSzPts val="1500"/>
              <a:buChar char="■"/>
              <a:defRPr/>
            </a:lvl3pPr>
            <a:lvl4pPr indent="-323850" lvl="3" marL="1828800" rtl="0">
              <a:spcBef>
                <a:spcPts val="0"/>
              </a:spcBef>
              <a:spcAft>
                <a:spcPts val="0"/>
              </a:spcAft>
              <a:buSzPts val="1500"/>
              <a:buChar char="●"/>
              <a:defRPr/>
            </a:lvl4pPr>
            <a:lvl5pPr indent="-323850" lvl="4" marL="2286000" rtl="0">
              <a:spcBef>
                <a:spcPts val="0"/>
              </a:spcBef>
              <a:spcAft>
                <a:spcPts val="0"/>
              </a:spcAft>
              <a:buSzPts val="1500"/>
              <a:buChar char="○"/>
              <a:defRPr/>
            </a:lvl5pPr>
            <a:lvl6pPr indent="-323850" lvl="5" marL="2743200" rtl="0">
              <a:spcBef>
                <a:spcPts val="0"/>
              </a:spcBef>
              <a:spcAft>
                <a:spcPts val="0"/>
              </a:spcAft>
              <a:buSzPts val="1500"/>
              <a:buChar char="■"/>
              <a:defRPr/>
            </a:lvl6pPr>
            <a:lvl7pPr indent="-323850" lvl="6" marL="3200400" rtl="0">
              <a:spcBef>
                <a:spcPts val="0"/>
              </a:spcBef>
              <a:spcAft>
                <a:spcPts val="0"/>
              </a:spcAft>
              <a:buSzPts val="1500"/>
              <a:buChar char="●"/>
              <a:defRPr/>
            </a:lvl7pPr>
            <a:lvl8pPr indent="-323850" lvl="7" marL="3657600" rtl="0">
              <a:spcBef>
                <a:spcPts val="0"/>
              </a:spcBef>
              <a:spcAft>
                <a:spcPts val="0"/>
              </a:spcAft>
              <a:buSzPts val="1500"/>
              <a:buChar char="○"/>
              <a:defRPr/>
            </a:lvl8pPr>
            <a:lvl9pPr indent="-323850" lvl="8" marL="4114800" rtl="0">
              <a:spcBef>
                <a:spcPts val="0"/>
              </a:spcBef>
              <a:spcAft>
                <a:spcPts val="0"/>
              </a:spcAft>
              <a:buSzPts val="1500"/>
              <a:buChar char="■"/>
              <a:defRPr/>
            </a:lvl9pPr>
          </a:lstStyle>
          <a:p/>
        </p:txBody>
      </p:sp>
      <p:sp>
        <p:nvSpPr>
          <p:cNvPr id="55" name="Google Shape;55;p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507989"/>
            <a:ext cx="1383765" cy="1355016"/>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730000" y="525000"/>
            <a:ext cx="9385200" cy="1218900"/>
          </a:xfrm>
          <a:prstGeom prst="rect">
            <a:avLst/>
          </a:prstGeom>
        </p:spPr>
        <p:txBody>
          <a:bodyPr anchorCtr="0" anchor="t" bIns="121900" lIns="121900" spcFirstLastPara="1" rIns="121900" wrap="square" tIns="121900">
            <a:normAutofit/>
          </a:bodyPr>
          <a:lstStyle>
            <a:lvl1pPr lvl="0" rtl="0">
              <a:spcBef>
                <a:spcPts val="0"/>
              </a:spcBef>
              <a:spcAft>
                <a:spcPts val="0"/>
              </a:spcAft>
              <a:buSzPts val="3200"/>
              <a:buNone/>
              <a:defRPr sz="32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p:txBody>
      </p:sp>
      <p:sp>
        <p:nvSpPr>
          <p:cNvPr id="61" name="Google Shape;61;p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507989"/>
            <a:ext cx="1383765" cy="1355016"/>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730000" y="525000"/>
            <a:ext cx="5065200" cy="1990800"/>
          </a:xfrm>
          <a:prstGeom prst="rect">
            <a:avLst/>
          </a:prstGeom>
        </p:spPr>
        <p:txBody>
          <a:bodyPr anchorCtr="0" anchor="t" bIns="121900" lIns="121900" spcFirstLastPara="1" rIns="121900" wrap="square" tIns="121900">
            <a:normAutofit/>
          </a:bodyPr>
          <a:lstStyle>
            <a:lvl1pPr lvl="0" rtl="0">
              <a:spcBef>
                <a:spcPts val="0"/>
              </a:spcBef>
              <a:spcAft>
                <a:spcPts val="0"/>
              </a:spcAft>
              <a:buSzPts val="3200"/>
              <a:buNone/>
              <a:defRPr sz="32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p:txBody>
      </p:sp>
      <p:sp>
        <p:nvSpPr>
          <p:cNvPr id="67" name="Google Shape;67;p7"/>
          <p:cNvSpPr txBox="1"/>
          <p:nvPr>
            <p:ph idx="1" type="body"/>
          </p:nvPr>
        </p:nvSpPr>
        <p:spPr>
          <a:xfrm>
            <a:off x="1730000" y="2630067"/>
            <a:ext cx="5065200" cy="3221100"/>
          </a:xfrm>
          <a:prstGeom prst="rect">
            <a:avLst/>
          </a:prstGeom>
        </p:spPr>
        <p:txBody>
          <a:bodyPr anchorCtr="0" anchor="t" bIns="121900" lIns="121900" spcFirstLastPara="1" rIns="121900" wrap="square" tIns="121900">
            <a:normAutofit/>
          </a:bodyPr>
          <a:lstStyle>
            <a:lvl1pPr indent="-336550" lvl="0" marL="457200" rtl="0">
              <a:spcBef>
                <a:spcPts val="0"/>
              </a:spcBef>
              <a:spcAft>
                <a:spcPts val="0"/>
              </a:spcAft>
              <a:buSzPts val="1700"/>
              <a:buChar char="●"/>
              <a:defRPr/>
            </a:lvl1pPr>
            <a:lvl2pPr indent="-323850" lvl="1" marL="914400" rtl="0">
              <a:spcBef>
                <a:spcPts val="0"/>
              </a:spcBef>
              <a:spcAft>
                <a:spcPts val="0"/>
              </a:spcAft>
              <a:buSzPts val="1500"/>
              <a:buChar char="○"/>
              <a:defRPr/>
            </a:lvl2pPr>
            <a:lvl3pPr indent="-323850" lvl="2" marL="1371600" rtl="0">
              <a:spcBef>
                <a:spcPts val="0"/>
              </a:spcBef>
              <a:spcAft>
                <a:spcPts val="0"/>
              </a:spcAft>
              <a:buSzPts val="1500"/>
              <a:buChar char="■"/>
              <a:defRPr/>
            </a:lvl3pPr>
            <a:lvl4pPr indent="-323850" lvl="3" marL="1828800" rtl="0">
              <a:spcBef>
                <a:spcPts val="0"/>
              </a:spcBef>
              <a:spcAft>
                <a:spcPts val="0"/>
              </a:spcAft>
              <a:buSzPts val="1500"/>
              <a:buChar char="●"/>
              <a:defRPr/>
            </a:lvl4pPr>
            <a:lvl5pPr indent="-323850" lvl="4" marL="2286000" rtl="0">
              <a:spcBef>
                <a:spcPts val="0"/>
              </a:spcBef>
              <a:spcAft>
                <a:spcPts val="0"/>
              </a:spcAft>
              <a:buSzPts val="1500"/>
              <a:buChar char="○"/>
              <a:defRPr/>
            </a:lvl5pPr>
            <a:lvl6pPr indent="-323850" lvl="5" marL="2743200" rtl="0">
              <a:spcBef>
                <a:spcPts val="0"/>
              </a:spcBef>
              <a:spcAft>
                <a:spcPts val="0"/>
              </a:spcAft>
              <a:buSzPts val="1500"/>
              <a:buChar char="■"/>
              <a:defRPr/>
            </a:lvl6pPr>
            <a:lvl7pPr indent="-323850" lvl="6" marL="3200400" rtl="0">
              <a:spcBef>
                <a:spcPts val="0"/>
              </a:spcBef>
              <a:spcAft>
                <a:spcPts val="0"/>
              </a:spcAft>
              <a:buSzPts val="1500"/>
              <a:buChar char="●"/>
              <a:defRPr/>
            </a:lvl7pPr>
            <a:lvl8pPr indent="-323850" lvl="7" marL="3657600" rtl="0">
              <a:spcBef>
                <a:spcPts val="0"/>
              </a:spcBef>
              <a:spcAft>
                <a:spcPts val="0"/>
              </a:spcAft>
              <a:buSzPts val="1500"/>
              <a:buChar char="○"/>
              <a:defRPr/>
            </a:lvl8pPr>
            <a:lvl9pPr indent="-323850" lvl="8" marL="4114800" rtl="0">
              <a:spcBef>
                <a:spcPts val="0"/>
              </a:spcBef>
              <a:spcAft>
                <a:spcPts val="0"/>
              </a:spcAft>
              <a:buSzPts val="1500"/>
              <a:buChar char="■"/>
              <a:defRPr/>
            </a:lvl9pPr>
          </a:lstStyle>
          <a:p/>
        </p:txBody>
      </p:sp>
      <p:sp>
        <p:nvSpPr>
          <p:cNvPr id="68" name="Google Shape;68;p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5875053" y="0"/>
            <a:ext cx="6316642" cy="6857829"/>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1098467" y="1155700"/>
            <a:ext cx="6116100" cy="4694700"/>
          </a:xfrm>
          <a:prstGeom prst="rect">
            <a:avLst/>
          </a:prstGeom>
        </p:spPr>
        <p:txBody>
          <a:bodyPr anchorCtr="0" anchor="ctr" bIns="121900" lIns="121900" spcFirstLastPara="1" rIns="121900" wrap="square" tIns="121900">
            <a:normAutofit/>
          </a:bodyPr>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90" name="Google Shape;90;p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507989"/>
            <a:ext cx="1383765" cy="1355016"/>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730000" y="2211100"/>
            <a:ext cx="4048500" cy="2335500"/>
          </a:xfrm>
          <a:prstGeom prst="rect">
            <a:avLst/>
          </a:prstGeom>
        </p:spPr>
        <p:txBody>
          <a:bodyPr anchorCtr="0" anchor="t" bIns="121900" lIns="121900" spcFirstLastPara="1" rIns="121900" wrap="square" tIns="121900">
            <a:normAutofit/>
          </a:bodyPr>
          <a:lstStyle>
            <a:lvl1pPr lvl="0" rtl="0">
              <a:spcBef>
                <a:spcPts val="0"/>
              </a:spcBef>
              <a:spcAft>
                <a:spcPts val="0"/>
              </a:spcAft>
              <a:buSzPts val="3200"/>
              <a:buNone/>
              <a:defRPr sz="32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p:txBody>
      </p:sp>
      <p:sp>
        <p:nvSpPr>
          <p:cNvPr id="96" name="Google Shape;96;p9"/>
          <p:cNvSpPr txBox="1"/>
          <p:nvPr>
            <p:ph idx="1" type="subTitle"/>
          </p:nvPr>
        </p:nvSpPr>
        <p:spPr>
          <a:xfrm>
            <a:off x="1730000" y="4717333"/>
            <a:ext cx="4048500" cy="674700"/>
          </a:xfrm>
          <a:prstGeom prst="rect">
            <a:avLst/>
          </a:prstGeom>
        </p:spPr>
        <p:txBody>
          <a:bodyPr anchorCtr="0" anchor="t" bIns="121900" lIns="121900" spcFirstLastPara="1" rIns="121900" wrap="square" tIns="121900">
            <a:normAutofit/>
          </a:bodyPr>
          <a:lstStyle>
            <a:lvl1pPr lvl="0" rtl="0">
              <a:lnSpc>
                <a:spcPct val="100000"/>
              </a:lnSpc>
              <a:spcBef>
                <a:spcPts val="0"/>
              </a:spcBef>
              <a:spcAft>
                <a:spcPts val="0"/>
              </a:spcAft>
              <a:buSzPts val="1700"/>
              <a:buNone/>
              <a:defRPr/>
            </a:lvl1pPr>
            <a:lvl2pPr lvl="1" rtl="0">
              <a:lnSpc>
                <a:spcPct val="100000"/>
              </a:lnSpc>
              <a:spcBef>
                <a:spcPts val="0"/>
              </a:spcBef>
              <a:spcAft>
                <a:spcPts val="0"/>
              </a:spcAft>
              <a:buSzPts val="1700"/>
              <a:buNone/>
              <a:defRPr sz="1700"/>
            </a:lvl2pPr>
            <a:lvl3pPr lvl="2" rtl="0">
              <a:lnSpc>
                <a:spcPct val="100000"/>
              </a:lnSpc>
              <a:spcBef>
                <a:spcPts val="0"/>
              </a:spcBef>
              <a:spcAft>
                <a:spcPts val="0"/>
              </a:spcAft>
              <a:buSzPts val="1700"/>
              <a:buNone/>
              <a:defRPr sz="1700"/>
            </a:lvl3pPr>
            <a:lvl4pPr lvl="3" rtl="0">
              <a:lnSpc>
                <a:spcPct val="100000"/>
              </a:lnSpc>
              <a:spcBef>
                <a:spcPts val="0"/>
              </a:spcBef>
              <a:spcAft>
                <a:spcPts val="0"/>
              </a:spcAft>
              <a:buSzPts val="1700"/>
              <a:buNone/>
              <a:defRPr sz="1700"/>
            </a:lvl4pPr>
            <a:lvl5pPr lvl="4" rtl="0">
              <a:lnSpc>
                <a:spcPct val="100000"/>
              </a:lnSpc>
              <a:spcBef>
                <a:spcPts val="0"/>
              </a:spcBef>
              <a:spcAft>
                <a:spcPts val="0"/>
              </a:spcAft>
              <a:buSzPts val="1700"/>
              <a:buNone/>
              <a:defRPr sz="1700"/>
            </a:lvl5pPr>
            <a:lvl6pPr lvl="5" rtl="0">
              <a:lnSpc>
                <a:spcPct val="100000"/>
              </a:lnSpc>
              <a:spcBef>
                <a:spcPts val="0"/>
              </a:spcBef>
              <a:spcAft>
                <a:spcPts val="0"/>
              </a:spcAft>
              <a:buSzPts val="1700"/>
              <a:buNone/>
              <a:defRPr sz="1700"/>
            </a:lvl6pPr>
            <a:lvl7pPr lvl="6" rtl="0">
              <a:lnSpc>
                <a:spcPct val="100000"/>
              </a:lnSpc>
              <a:spcBef>
                <a:spcPts val="0"/>
              </a:spcBef>
              <a:spcAft>
                <a:spcPts val="0"/>
              </a:spcAft>
              <a:buSzPts val="1700"/>
              <a:buNone/>
              <a:defRPr sz="1700"/>
            </a:lvl7pPr>
            <a:lvl8pPr lvl="7" rtl="0">
              <a:lnSpc>
                <a:spcPct val="100000"/>
              </a:lnSpc>
              <a:spcBef>
                <a:spcPts val="0"/>
              </a:spcBef>
              <a:spcAft>
                <a:spcPts val="0"/>
              </a:spcAft>
              <a:buSzPts val="1700"/>
              <a:buNone/>
              <a:defRPr sz="1700"/>
            </a:lvl8pPr>
            <a:lvl9pPr lvl="8" rtl="0">
              <a:lnSpc>
                <a:spcPct val="100000"/>
              </a:lnSpc>
              <a:spcBef>
                <a:spcPts val="0"/>
              </a:spcBef>
              <a:spcAft>
                <a:spcPts val="0"/>
              </a:spcAft>
              <a:buSzPts val="1700"/>
              <a:buNone/>
              <a:defRPr sz="1700"/>
            </a:lvl9pPr>
          </a:lstStyle>
          <a:p/>
        </p:txBody>
      </p:sp>
      <p:sp>
        <p:nvSpPr>
          <p:cNvPr id="97" name="Google Shape;97;p9"/>
          <p:cNvSpPr txBox="1"/>
          <p:nvPr>
            <p:ph idx="2" type="body"/>
          </p:nvPr>
        </p:nvSpPr>
        <p:spPr>
          <a:xfrm>
            <a:off x="6197600" y="2262133"/>
            <a:ext cx="4902300" cy="3129900"/>
          </a:xfrm>
          <a:prstGeom prst="rect">
            <a:avLst/>
          </a:prstGeom>
        </p:spPr>
        <p:txBody>
          <a:bodyPr anchorCtr="0" anchor="t" bIns="121900" lIns="121900" spcFirstLastPara="1" rIns="121900" wrap="square" tIns="121900">
            <a:normAutofit/>
          </a:bodyPr>
          <a:lstStyle>
            <a:lvl1pPr indent="-336550" lvl="0" marL="457200" rtl="0">
              <a:spcBef>
                <a:spcPts val="0"/>
              </a:spcBef>
              <a:spcAft>
                <a:spcPts val="0"/>
              </a:spcAft>
              <a:buSzPts val="1700"/>
              <a:buChar char="●"/>
              <a:defRPr/>
            </a:lvl1pPr>
            <a:lvl2pPr indent="-323850" lvl="1" marL="914400" rtl="0">
              <a:spcBef>
                <a:spcPts val="0"/>
              </a:spcBef>
              <a:spcAft>
                <a:spcPts val="0"/>
              </a:spcAft>
              <a:buSzPts val="1500"/>
              <a:buChar char="○"/>
              <a:defRPr/>
            </a:lvl2pPr>
            <a:lvl3pPr indent="-323850" lvl="2" marL="1371600" rtl="0">
              <a:spcBef>
                <a:spcPts val="0"/>
              </a:spcBef>
              <a:spcAft>
                <a:spcPts val="0"/>
              </a:spcAft>
              <a:buSzPts val="1500"/>
              <a:buChar char="■"/>
              <a:defRPr/>
            </a:lvl3pPr>
            <a:lvl4pPr indent="-323850" lvl="3" marL="1828800" rtl="0">
              <a:spcBef>
                <a:spcPts val="0"/>
              </a:spcBef>
              <a:spcAft>
                <a:spcPts val="0"/>
              </a:spcAft>
              <a:buSzPts val="1500"/>
              <a:buChar char="●"/>
              <a:defRPr/>
            </a:lvl4pPr>
            <a:lvl5pPr indent="-323850" lvl="4" marL="2286000" rtl="0">
              <a:spcBef>
                <a:spcPts val="0"/>
              </a:spcBef>
              <a:spcAft>
                <a:spcPts val="0"/>
              </a:spcAft>
              <a:buSzPts val="1500"/>
              <a:buChar char="○"/>
              <a:defRPr/>
            </a:lvl5pPr>
            <a:lvl6pPr indent="-323850" lvl="5" marL="2743200" rtl="0">
              <a:spcBef>
                <a:spcPts val="0"/>
              </a:spcBef>
              <a:spcAft>
                <a:spcPts val="0"/>
              </a:spcAft>
              <a:buSzPts val="1500"/>
              <a:buChar char="■"/>
              <a:defRPr/>
            </a:lvl6pPr>
            <a:lvl7pPr indent="-323850" lvl="6" marL="3200400" rtl="0">
              <a:spcBef>
                <a:spcPts val="0"/>
              </a:spcBef>
              <a:spcAft>
                <a:spcPts val="0"/>
              </a:spcAft>
              <a:buSzPts val="1500"/>
              <a:buChar char="●"/>
              <a:defRPr/>
            </a:lvl7pPr>
            <a:lvl8pPr indent="-323850" lvl="7" marL="3657600" rtl="0">
              <a:spcBef>
                <a:spcPts val="0"/>
              </a:spcBef>
              <a:spcAft>
                <a:spcPts val="0"/>
              </a:spcAft>
              <a:buSzPts val="1500"/>
              <a:buChar char="○"/>
              <a:defRPr/>
            </a:lvl8pPr>
            <a:lvl9pPr indent="-323850" lvl="8" marL="4114800" rtl="0">
              <a:spcBef>
                <a:spcPts val="0"/>
              </a:spcBef>
              <a:spcAft>
                <a:spcPts val="0"/>
              </a:spcAft>
              <a:buSzPts val="1500"/>
              <a:buChar char="■"/>
              <a:defRPr/>
            </a:lvl9pPr>
          </a:lstStyle>
          <a:p/>
        </p:txBody>
      </p:sp>
      <p:sp>
        <p:nvSpPr>
          <p:cNvPr id="98" name="Google Shape;98;p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5504636"/>
            <a:ext cx="931877" cy="912853"/>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1083633" y="5740500"/>
            <a:ext cx="9248100" cy="698400"/>
          </a:xfrm>
          <a:prstGeom prst="rect">
            <a:avLst/>
          </a:prstGeom>
        </p:spPr>
        <p:txBody>
          <a:bodyPr anchorCtr="0" anchor="ctr" bIns="121900" lIns="121900" spcFirstLastPara="1" rIns="121900" wrap="square" tIns="121900">
            <a:normAutofit/>
          </a:bodyPr>
          <a:lstStyle>
            <a:lvl1pPr indent="-228600" lvl="0" marL="457200" rtl="0">
              <a:lnSpc>
                <a:spcPct val="100000"/>
              </a:lnSpc>
              <a:spcBef>
                <a:spcPts val="0"/>
              </a:spcBef>
              <a:spcAft>
                <a:spcPts val="0"/>
              </a:spcAft>
              <a:buSzPts val="1700"/>
              <a:buNone/>
              <a:defRPr/>
            </a:lvl1pPr>
          </a:lstStyle>
          <a:p/>
        </p:txBody>
      </p:sp>
      <p:sp>
        <p:nvSpPr>
          <p:cNvPr id="104" name="Google Shape;104;p1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rtl="0">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1pPr>
            <a:lvl2pPr lvl="1" rtl="0">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2pPr>
            <a:lvl3pPr lvl="2" rtl="0">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3pPr>
            <a:lvl4pPr lvl="3" rtl="0">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4pPr>
            <a:lvl5pPr lvl="4" rtl="0">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5pPr>
            <a:lvl6pPr lvl="5" rtl="0">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6pPr>
            <a:lvl7pPr lvl="6" rtl="0">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7pPr>
            <a:lvl8pPr lvl="7" rtl="0">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8pPr>
            <a:lvl9pPr lvl="8" rtl="0">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36550" lvl="0" marL="457200" rtl="0">
              <a:lnSpc>
                <a:spcPct val="115000"/>
              </a:lnSpc>
              <a:spcBef>
                <a:spcPts val="0"/>
              </a:spcBef>
              <a:spcAft>
                <a:spcPts val="0"/>
              </a:spcAft>
              <a:buClr>
                <a:schemeClr val="lt1"/>
              </a:buClr>
              <a:buSzPts val="1700"/>
              <a:buFont typeface="Lato"/>
              <a:buChar char="●"/>
              <a:defRPr sz="1700">
                <a:solidFill>
                  <a:schemeClr val="lt1"/>
                </a:solidFill>
                <a:latin typeface="Lato"/>
                <a:ea typeface="Lato"/>
                <a:cs typeface="Lato"/>
                <a:sym typeface="Lato"/>
              </a:defRPr>
            </a:lvl1pPr>
            <a:lvl2pPr indent="-323850" lvl="1" marL="914400" rtl="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2pPr>
            <a:lvl3pPr indent="-323850" lvl="2" marL="1371600" rtl="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3pPr>
            <a:lvl4pPr indent="-323850" lvl="3" marL="1828800" rtl="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4pPr>
            <a:lvl5pPr indent="-323850" lvl="4" marL="2286000" rtl="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5pPr>
            <a:lvl6pPr indent="-323850" lvl="5" marL="2743200" rtl="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6pPr>
            <a:lvl7pPr indent="-323850" lvl="6" marL="3200400" rtl="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7pPr>
            <a:lvl8pPr indent="-323850" lvl="7" marL="3657600" rtl="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8pPr>
            <a:lvl9pPr indent="-323850" lvl="8" marL="4114800" rtl="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9pPr>
          </a:lstStyle>
          <a:p/>
        </p:txBody>
      </p:sp>
      <p:sp>
        <p:nvSpPr>
          <p:cNvPr id="8" name="Google Shape;8;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rtl="0" algn="r">
              <a:buNone/>
              <a:defRPr sz="1300">
                <a:solidFill>
                  <a:schemeClr val="lt1"/>
                </a:solidFill>
                <a:latin typeface="Lato"/>
                <a:ea typeface="Lato"/>
                <a:cs typeface="Lato"/>
                <a:sym typeface="Lato"/>
              </a:defRPr>
            </a:lvl1pPr>
            <a:lvl2pPr lvl="1" rtl="0" algn="r">
              <a:buNone/>
              <a:defRPr sz="1300">
                <a:solidFill>
                  <a:schemeClr val="lt1"/>
                </a:solidFill>
                <a:latin typeface="Lato"/>
                <a:ea typeface="Lato"/>
                <a:cs typeface="Lato"/>
                <a:sym typeface="Lato"/>
              </a:defRPr>
            </a:lvl2pPr>
            <a:lvl3pPr lvl="2" rtl="0" algn="r">
              <a:buNone/>
              <a:defRPr sz="1300">
                <a:solidFill>
                  <a:schemeClr val="lt1"/>
                </a:solidFill>
                <a:latin typeface="Lato"/>
                <a:ea typeface="Lato"/>
                <a:cs typeface="Lato"/>
                <a:sym typeface="Lato"/>
              </a:defRPr>
            </a:lvl3pPr>
            <a:lvl4pPr lvl="3" rtl="0" algn="r">
              <a:buNone/>
              <a:defRPr sz="1300">
                <a:solidFill>
                  <a:schemeClr val="lt1"/>
                </a:solidFill>
                <a:latin typeface="Lato"/>
                <a:ea typeface="Lato"/>
                <a:cs typeface="Lato"/>
                <a:sym typeface="Lato"/>
              </a:defRPr>
            </a:lvl4pPr>
            <a:lvl5pPr lvl="4" rtl="0" algn="r">
              <a:buNone/>
              <a:defRPr sz="1300">
                <a:solidFill>
                  <a:schemeClr val="lt1"/>
                </a:solidFill>
                <a:latin typeface="Lato"/>
                <a:ea typeface="Lato"/>
                <a:cs typeface="Lato"/>
                <a:sym typeface="Lato"/>
              </a:defRPr>
            </a:lvl5pPr>
            <a:lvl6pPr lvl="5" rtl="0" algn="r">
              <a:buNone/>
              <a:defRPr sz="1300">
                <a:solidFill>
                  <a:schemeClr val="lt1"/>
                </a:solidFill>
                <a:latin typeface="Lato"/>
                <a:ea typeface="Lato"/>
                <a:cs typeface="Lato"/>
                <a:sym typeface="Lato"/>
              </a:defRPr>
            </a:lvl6pPr>
            <a:lvl7pPr lvl="6" rtl="0" algn="r">
              <a:buNone/>
              <a:defRPr sz="1300">
                <a:solidFill>
                  <a:schemeClr val="lt1"/>
                </a:solidFill>
                <a:latin typeface="Lato"/>
                <a:ea typeface="Lato"/>
                <a:cs typeface="Lato"/>
                <a:sym typeface="Lato"/>
              </a:defRPr>
            </a:lvl7pPr>
            <a:lvl8pPr lvl="7" rtl="0" algn="r">
              <a:buNone/>
              <a:defRPr sz="1300">
                <a:solidFill>
                  <a:schemeClr val="lt1"/>
                </a:solidFill>
                <a:latin typeface="Lato"/>
                <a:ea typeface="Lato"/>
                <a:cs typeface="Lato"/>
                <a:sym typeface="Lato"/>
              </a:defRPr>
            </a:lvl8pPr>
            <a:lvl9pPr lvl="8" rtl="0" algn="r">
              <a:buNone/>
              <a:defRPr sz="13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idx="1" type="subTitle"/>
          </p:nvPr>
        </p:nvSpPr>
        <p:spPr>
          <a:xfrm>
            <a:off x="4350650" y="3463618"/>
            <a:ext cx="10250700" cy="676200"/>
          </a:xfrm>
          <a:prstGeom prst="rect">
            <a:avLst/>
          </a:prstGeom>
          <a:noFill/>
          <a:ln>
            <a:noFill/>
          </a:ln>
        </p:spPr>
        <p:txBody>
          <a:bodyPr anchorCtr="0" anchor="t" bIns="45700" lIns="91425" spcFirstLastPara="1" rIns="91425" wrap="square" tIns="45700">
            <a:normAutofit lnSpcReduction="20000"/>
          </a:bodyPr>
          <a:lstStyle/>
          <a:p>
            <a:pPr indent="0" lvl="0" marL="0" marR="0" rtl="0" algn="l">
              <a:lnSpc>
                <a:spcPct val="100000"/>
              </a:lnSpc>
              <a:spcBef>
                <a:spcPts val="0"/>
              </a:spcBef>
              <a:spcAft>
                <a:spcPts val="0"/>
              </a:spcAft>
              <a:buClr>
                <a:schemeClr val="dk1"/>
              </a:buClr>
              <a:buSzPts val="1800"/>
              <a:buNone/>
            </a:pPr>
            <a:r>
              <a:rPr i="0" lang="en-IN" sz="1954" u="none" cap="none" strike="noStrike"/>
              <a:t>Using Machine Learning for Proactive Maintenance</a:t>
            </a:r>
            <a:endParaRPr sz="2954"/>
          </a:p>
          <a:p>
            <a:pPr indent="0" lvl="0" marL="0" marR="0" rtl="0" algn="l">
              <a:lnSpc>
                <a:spcPct val="100000"/>
              </a:lnSpc>
              <a:spcBef>
                <a:spcPts val="0"/>
              </a:spcBef>
              <a:spcAft>
                <a:spcPts val="0"/>
              </a:spcAft>
              <a:buClr>
                <a:schemeClr val="dk1"/>
              </a:buClr>
              <a:buSzPts val="2400"/>
              <a:buNone/>
            </a:pPr>
            <a:r>
              <a:t/>
            </a:r>
            <a:endParaRPr/>
          </a:p>
        </p:txBody>
      </p:sp>
      <p:sp>
        <p:nvSpPr>
          <p:cNvPr id="141" name="Google Shape;141;p14"/>
          <p:cNvSpPr txBox="1"/>
          <p:nvPr>
            <p:ph type="ctrTitle"/>
          </p:nvPr>
        </p:nvSpPr>
        <p:spPr>
          <a:xfrm>
            <a:off x="4259225" y="1260625"/>
            <a:ext cx="9331500" cy="19395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i="0" lang="en-IN" sz="100" u="none" cap="none" strike="noStrike">
                <a:solidFill>
                  <a:schemeClr val="dk1"/>
                </a:solidFill>
                <a:latin typeface="Lato"/>
                <a:ea typeface="Lato"/>
                <a:cs typeface="Lato"/>
                <a:sym typeface="Lato"/>
              </a:rPr>
              <a:t> </a:t>
            </a:r>
            <a:r>
              <a:rPr i="0" lang="en-IN" sz="4000" u="none" cap="none" strike="noStrike">
                <a:latin typeface="Times New Roman"/>
                <a:ea typeface="Times New Roman"/>
                <a:cs typeface="Times New Roman"/>
                <a:sym typeface="Times New Roman"/>
              </a:rPr>
              <a:t>Predictive Maintenance </a:t>
            </a:r>
            <a:endParaRPr i="0" sz="40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Arial"/>
              <a:buNone/>
            </a:pPr>
            <a:r>
              <a:rPr i="0" lang="en-IN" sz="4000" u="none" cap="none" strike="noStrike">
                <a:latin typeface="Times New Roman"/>
                <a:ea typeface="Times New Roman"/>
                <a:cs typeface="Times New Roman"/>
                <a:sym typeface="Times New Roman"/>
              </a:rPr>
              <a:t>for </a:t>
            </a:r>
            <a:endParaRPr i="0" sz="40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Arial"/>
              <a:buNone/>
            </a:pPr>
            <a:r>
              <a:rPr i="0" lang="en-IN" sz="4000" u="none" cap="none" strike="noStrike">
                <a:latin typeface="Times New Roman"/>
                <a:ea typeface="Times New Roman"/>
                <a:cs typeface="Times New Roman"/>
                <a:sym typeface="Times New Roman"/>
              </a:rPr>
              <a:t>Industrial Equipment</a:t>
            </a:r>
            <a:endParaRPr sz="4000">
              <a:latin typeface="Times New Roman"/>
              <a:ea typeface="Times New Roman"/>
              <a:cs typeface="Times New Roman"/>
              <a:sym typeface="Times New Roman"/>
            </a:endParaRPr>
          </a:p>
        </p:txBody>
      </p:sp>
      <p:sp>
        <p:nvSpPr>
          <p:cNvPr id="142" name="Google Shape;142;p14"/>
          <p:cNvSpPr txBox="1"/>
          <p:nvPr/>
        </p:nvSpPr>
        <p:spPr>
          <a:xfrm>
            <a:off x="2327550" y="4945175"/>
            <a:ext cx="3548400" cy="123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1700">
                <a:solidFill>
                  <a:schemeClr val="lt1"/>
                </a:solidFill>
                <a:latin typeface="Lato"/>
                <a:ea typeface="Lato"/>
                <a:cs typeface="Lato"/>
                <a:sym typeface="Lato"/>
              </a:rPr>
              <a:t>Team:</a:t>
            </a:r>
            <a:endParaRPr sz="1700">
              <a:solidFill>
                <a:schemeClr val="lt1"/>
              </a:solidFill>
              <a:latin typeface="Lato"/>
              <a:ea typeface="Lato"/>
              <a:cs typeface="Lato"/>
              <a:sym typeface="Lato"/>
            </a:endParaRPr>
          </a:p>
          <a:p>
            <a:pPr indent="0" lvl="0" marL="0" rtl="0" algn="l">
              <a:spcBef>
                <a:spcPts val="0"/>
              </a:spcBef>
              <a:spcAft>
                <a:spcPts val="0"/>
              </a:spcAft>
              <a:buNone/>
            </a:pPr>
            <a:r>
              <a:rPr lang="en-IN" sz="1700">
                <a:solidFill>
                  <a:schemeClr val="lt1"/>
                </a:solidFill>
                <a:latin typeface="Lato"/>
                <a:ea typeface="Lato"/>
                <a:cs typeface="Lato"/>
                <a:sym typeface="Lato"/>
              </a:rPr>
              <a:t>     Hruthika Sriperumbudur</a:t>
            </a:r>
            <a:endParaRPr sz="1700">
              <a:solidFill>
                <a:schemeClr val="lt1"/>
              </a:solidFill>
              <a:latin typeface="Lato"/>
              <a:ea typeface="Lato"/>
              <a:cs typeface="Lato"/>
              <a:sym typeface="Lato"/>
            </a:endParaRPr>
          </a:p>
          <a:p>
            <a:pPr indent="0" lvl="0" marL="0" rtl="0" algn="l">
              <a:spcBef>
                <a:spcPts val="0"/>
              </a:spcBef>
              <a:spcAft>
                <a:spcPts val="0"/>
              </a:spcAft>
              <a:buNone/>
            </a:pPr>
            <a:r>
              <a:rPr lang="en-IN" sz="1700">
                <a:solidFill>
                  <a:schemeClr val="lt1"/>
                </a:solidFill>
                <a:latin typeface="Lato"/>
                <a:ea typeface="Lato"/>
                <a:cs typeface="Lato"/>
                <a:sym typeface="Lato"/>
              </a:rPr>
              <a:t>     Srihith Siriga</a:t>
            </a:r>
            <a:endParaRPr sz="1700">
              <a:solidFill>
                <a:schemeClr val="lt1"/>
              </a:solidFill>
              <a:latin typeface="Lato"/>
              <a:ea typeface="Lato"/>
              <a:cs typeface="Lato"/>
              <a:sym typeface="Lato"/>
            </a:endParaRPr>
          </a:p>
          <a:p>
            <a:pPr indent="0" lvl="0" marL="0" rtl="0" algn="l">
              <a:spcBef>
                <a:spcPts val="0"/>
              </a:spcBef>
              <a:spcAft>
                <a:spcPts val="0"/>
              </a:spcAft>
              <a:buNone/>
            </a:pPr>
            <a:r>
              <a:rPr lang="en-IN" sz="1700">
                <a:solidFill>
                  <a:schemeClr val="lt1"/>
                </a:solidFill>
                <a:latin typeface="Lato"/>
                <a:ea typeface="Lato"/>
                <a:cs typeface="Lato"/>
                <a:sym typeface="Lato"/>
              </a:rPr>
              <a:t>     Rithika Argulawaru</a:t>
            </a:r>
            <a:endParaRPr sz="1700">
              <a:solidFill>
                <a:schemeClr val="lt1"/>
              </a:solidFill>
              <a:latin typeface="Lato"/>
              <a:ea typeface="Lato"/>
              <a:cs typeface="Lato"/>
              <a:sym typeface="Lato"/>
            </a:endParaRPr>
          </a:p>
          <a:p>
            <a:pPr indent="0" lvl="0" marL="0" rtl="0" algn="l">
              <a:spcBef>
                <a:spcPts val="0"/>
              </a:spcBef>
              <a:spcAft>
                <a:spcPts val="0"/>
              </a:spcAft>
              <a:buNone/>
            </a:pPr>
            <a:r>
              <a:t/>
            </a:r>
            <a:endParaRPr sz="1700">
              <a:solidFill>
                <a:schemeClr val="l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3"/>
          <p:cNvSpPr txBox="1"/>
          <p:nvPr>
            <p:ph idx="1" type="body"/>
          </p:nvPr>
        </p:nvSpPr>
        <p:spPr>
          <a:xfrm>
            <a:off x="1764150" y="896175"/>
            <a:ext cx="8663700" cy="46185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2800"/>
              <a:buNone/>
            </a:pPr>
            <a:r>
              <a:rPr b="1" lang="en-IN" sz="4000"/>
              <a:t>Time-Series Analysis</a:t>
            </a:r>
            <a:r>
              <a:rPr lang="en-IN" sz="4000"/>
              <a:t> </a:t>
            </a:r>
            <a:r>
              <a:rPr b="1" lang="en-IN" sz="4000"/>
              <a:t>Techniques</a:t>
            </a:r>
            <a:endParaRPr sz="4000"/>
          </a:p>
          <a:p>
            <a:pPr indent="0" lvl="0" marL="0" rtl="0" algn="l">
              <a:lnSpc>
                <a:spcPct val="90000"/>
              </a:lnSpc>
              <a:spcBef>
                <a:spcPts val="0"/>
              </a:spcBef>
              <a:spcAft>
                <a:spcPts val="0"/>
              </a:spcAft>
              <a:buClr>
                <a:schemeClr val="dk1"/>
              </a:buClr>
              <a:buSzPts val="2800"/>
              <a:buNone/>
            </a:pPr>
            <a:r>
              <a:t/>
            </a:r>
            <a:endParaRPr sz="2200"/>
          </a:p>
          <a:p>
            <a:pPr indent="0" lvl="0" marL="0" rtl="0" algn="l">
              <a:lnSpc>
                <a:spcPct val="90000"/>
              </a:lnSpc>
              <a:spcBef>
                <a:spcPts val="0"/>
              </a:spcBef>
              <a:spcAft>
                <a:spcPts val="0"/>
              </a:spcAft>
              <a:buClr>
                <a:schemeClr val="dk1"/>
              </a:buClr>
              <a:buSzPts val="2800"/>
              <a:buNone/>
            </a:pPr>
            <a:r>
              <a:t/>
            </a:r>
            <a:endParaRPr sz="2200"/>
          </a:p>
          <a:p>
            <a:pPr indent="-450850" lvl="0" marL="609600" rtl="0" algn="l">
              <a:lnSpc>
                <a:spcPct val="115000"/>
              </a:lnSpc>
              <a:spcBef>
                <a:spcPts val="500"/>
              </a:spcBef>
              <a:spcAft>
                <a:spcPts val="0"/>
              </a:spcAft>
              <a:buSzPts val="2300"/>
              <a:buChar char="•"/>
            </a:pPr>
            <a:r>
              <a:rPr b="1" lang="en-IN" sz="2300"/>
              <a:t>ARIMA</a:t>
            </a:r>
            <a:r>
              <a:rPr lang="en-IN" sz="2300"/>
              <a:t>: AutoRegressive Integrated Moving Average for </a:t>
            </a:r>
            <a:endParaRPr sz="2300"/>
          </a:p>
          <a:p>
            <a:pPr indent="0" lvl="0" marL="609600" rtl="0" algn="l">
              <a:lnSpc>
                <a:spcPct val="115000"/>
              </a:lnSpc>
              <a:spcBef>
                <a:spcPts val="500"/>
              </a:spcBef>
              <a:spcAft>
                <a:spcPts val="0"/>
              </a:spcAft>
              <a:buNone/>
            </a:pPr>
            <a:r>
              <a:rPr lang="en-IN" sz="2300"/>
              <a:t>linear forecasting.</a:t>
            </a:r>
            <a:endParaRPr sz="2300"/>
          </a:p>
          <a:p>
            <a:pPr indent="0" lvl="0" marL="609600" rtl="0" algn="l">
              <a:lnSpc>
                <a:spcPct val="115000"/>
              </a:lnSpc>
              <a:spcBef>
                <a:spcPts val="500"/>
              </a:spcBef>
              <a:spcAft>
                <a:spcPts val="0"/>
              </a:spcAft>
              <a:buNone/>
            </a:pPr>
            <a:r>
              <a:t/>
            </a:r>
            <a:endParaRPr sz="2300"/>
          </a:p>
          <a:p>
            <a:pPr indent="-450850" lvl="0" marL="609600" rtl="0" algn="l">
              <a:lnSpc>
                <a:spcPct val="115000"/>
              </a:lnSpc>
              <a:spcBef>
                <a:spcPts val="500"/>
              </a:spcBef>
              <a:spcAft>
                <a:spcPts val="0"/>
              </a:spcAft>
              <a:buSzPts val="2300"/>
              <a:buChar char="•"/>
            </a:pPr>
            <a:r>
              <a:rPr b="1" lang="en-IN" sz="2300"/>
              <a:t>LSTM</a:t>
            </a:r>
            <a:r>
              <a:rPr lang="en-IN" sz="2300"/>
              <a:t>: Long Short Term Memory networks for nonlinear relationships.</a:t>
            </a:r>
            <a:endParaRPr sz="2300"/>
          </a:p>
          <a:p>
            <a:pPr indent="0" lvl="0" marL="609600" rtl="0" algn="l">
              <a:lnSpc>
                <a:spcPct val="90000"/>
              </a:lnSpc>
              <a:spcBef>
                <a:spcPts val="500"/>
              </a:spcBef>
              <a:spcAft>
                <a:spcPts val="0"/>
              </a:spcAft>
              <a:buNone/>
            </a:pPr>
            <a:r>
              <a:t/>
            </a:r>
            <a:endParaRPr sz="2300"/>
          </a:p>
          <a:p>
            <a:pPr indent="-196850" lvl="0" marL="228600" rtl="0" algn="l">
              <a:lnSpc>
                <a:spcPct val="90000"/>
              </a:lnSpc>
              <a:spcBef>
                <a:spcPts val="1000"/>
              </a:spcBef>
              <a:spcAft>
                <a:spcPts val="0"/>
              </a:spcAft>
              <a:buClr>
                <a:schemeClr val="dk1"/>
              </a:buClr>
              <a:buSzPts val="2300"/>
              <a:buFont typeface="Arial"/>
              <a:buChar char="•"/>
            </a:pPr>
            <a:r>
              <a:rPr b="1" lang="en-IN" sz="2300"/>
              <a:t>Tools</a:t>
            </a:r>
            <a:r>
              <a:rPr lang="en-IN" sz="2300"/>
              <a:t>: Python (statsmodels for ARIMA, TensorFlow/Keras for LSTM).</a:t>
            </a:r>
            <a:endParaRPr sz="2300"/>
          </a:p>
          <a:p>
            <a:pPr indent="-50800" lvl="0" marL="228600" rtl="0" algn="l">
              <a:lnSpc>
                <a:spcPct val="90000"/>
              </a:lnSpc>
              <a:spcBef>
                <a:spcPts val="1000"/>
              </a:spcBef>
              <a:spcAft>
                <a:spcPts val="1600"/>
              </a:spcAft>
              <a:buClr>
                <a:schemeClr val="dk1"/>
              </a:buClr>
              <a:buSzPts val="28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4"/>
          <p:cNvSpPr txBox="1"/>
          <p:nvPr>
            <p:ph idx="2" type="body"/>
          </p:nvPr>
        </p:nvSpPr>
        <p:spPr>
          <a:xfrm>
            <a:off x="1560575" y="879000"/>
            <a:ext cx="10113300" cy="5979000"/>
          </a:xfrm>
          <a:prstGeom prst="rect">
            <a:avLst/>
          </a:prstGeom>
        </p:spPr>
        <p:txBody>
          <a:bodyPr anchorCtr="0" anchor="t" bIns="121900" lIns="121900" spcFirstLastPara="1" rIns="121900" wrap="square" tIns="121900">
            <a:normAutofit lnSpcReduction="10000"/>
          </a:bodyPr>
          <a:lstStyle/>
          <a:p>
            <a:pPr indent="0" lvl="0" marL="457200" rtl="0" algn="l">
              <a:lnSpc>
                <a:spcPct val="90000"/>
              </a:lnSpc>
              <a:spcBef>
                <a:spcPts val="0"/>
              </a:spcBef>
              <a:spcAft>
                <a:spcPts val="0"/>
              </a:spcAft>
              <a:buNone/>
            </a:pPr>
            <a:r>
              <a:rPr b="1" lang="en-IN" sz="4300"/>
              <a:t>Anomaly Detection</a:t>
            </a:r>
            <a:endParaRPr sz="4300"/>
          </a:p>
          <a:p>
            <a:pPr indent="0" lvl="0" marL="0" rtl="0" algn="l">
              <a:lnSpc>
                <a:spcPct val="115000"/>
              </a:lnSpc>
              <a:spcBef>
                <a:spcPts val="1000"/>
              </a:spcBef>
              <a:spcAft>
                <a:spcPts val="0"/>
              </a:spcAft>
              <a:buNone/>
            </a:pPr>
            <a:r>
              <a:t/>
            </a:r>
            <a:endParaRPr sz="2800"/>
          </a:p>
          <a:p>
            <a:pPr indent="-384175" lvl="0" marL="457200" rtl="0" algn="l">
              <a:lnSpc>
                <a:spcPct val="115000"/>
              </a:lnSpc>
              <a:spcBef>
                <a:spcPts val="500"/>
              </a:spcBef>
              <a:spcAft>
                <a:spcPts val="0"/>
              </a:spcAft>
              <a:buSzPts val="2450"/>
              <a:buChar char="●"/>
            </a:pPr>
            <a:r>
              <a:rPr b="1" lang="en-IN" sz="2450"/>
              <a:t>Isolation Forest</a:t>
            </a:r>
            <a:r>
              <a:rPr lang="en-IN" sz="2450"/>
              <a:t>: Unsupervised learning for anomaly detection.</a:t>
            </a:r>
            <a:endParaRPr sz="2450"/>
          </a:p>
          <a:p>
            <a:pPr indent="0" lvl="0" marL="457200" rtl="0" algn="l">
              <a:lnSpc>
                <a:spcPct val="115000"/>
              </a:lnSpc>
              <a:spcBef>
                <a:spcPts val="500"/>
              </a:spcBef>
              <a:spcAft>
                <a:spcPts val="0"/>
              </a:spcAft>
              <a:buNone/>
            </a:pPr>
            <a:r>
              <a:t/>
            </a:r>
            <a:endParaRPr sz="2450"/>
          </a:p>
          <a:p>
            <a:pPr indent="-384175" lvl="0" marL="457200" rtl="0" algn="l">
              <a:lnSpc>
                <a:spcPct val="115000"/>
              </a:lnSpc>
              <a:spcBef>
                <a:spcPts val="500"/>
              </a:spcBef>
              <a:spcAft>
                <a:spcPts val="0"/>
              </a:spcAft>
              <a:buSzPts val="2450"/>
              <a:buChar char="●"/>
            </a:pPr>
            <a:r>
              <a:rPr b="1" lang="en-IN" sz="2450"/>
              <a:t>DBSCAN</a:t>
            </a:r>
            <a:r>
              <a:rPr lang="en-IN" sz="2450"/>
              <a:t>: Density-Based Spatial Clustering of Applications with Noise.</a:t>
            </a:r>
            <a:endParaRPr sz="2450"/>
          </a:p>
          <a:p>
            <a:pPr indent="0" lvl="0" marL="457200" rtl="0" algn="l">
              <a:lnSpc>
                <a:spcPct val="115000"/>
              </a:lnSpc>
              <a:spcBef>
                <a:spcPts val="500"/>
              </a:spcBef>
              <a:spcAft>
                <a:spcPts val="0"/>
              </a:spcAft>
              <a:buNone/>
            </a:pPr>
            <a:r>
              <a:t/>
            </a:r>
            <a:endParaRPr sz="2450"/>
          </a:p>
          <a:p>
            <a:pPr indent="-384175" lvl="0" marL="457200" rtl="0" algn="l">
              <a:lnSpc>
                <a:spcPct val="115000"/>
              </a:lnSpc>
              <a:spcBef>
                <a:spcPts val="500"/>
              </a:spcBef>
              <a:spcAft>
                <a:spcPts val="0"/>
              </a:spcAft>
              <a:buSzPts val="2450"/>
              <a:buChar char="●"/>
            </a:pPr>
            <a:r>
              <a:rPr b="1" lang="en-IN" sz="2450"/>
              <a:t>Autoencoders</a:t>
            </a:r>
            <a:r>
              <a:rPr lang="en-IN" sz="2450"/>
              <a:t>: Neural networks for learning efficient data codings.</a:t>
            </a:r>
            <a:endParaRPr sz="2450"/>
          </a:p>
          <a:p>
            <a:pPr indent="0" lvl="0" marL="0" rtl="0" algn="l">
              <a:lnSpc>
                <a:spcPct val="115000"/>
              </a:lnSpc>
              <a:spcBef>
                <a:spcPts val="1000"/>
              </a:spcBef>
              <a:spcAft>
                <a:spcPts val="0"/>
              </a:spcAft>
              <a:buNone/>
            </a:pPr>
            <a:r>
              <a:t/>
            </a:r>
            <a:endParaRPr b="1" sz="2450"/>
          </a:p>
          <a:p>
            <a:pPr indent="0" lvl="0" marL="0" rtl="0" algn="l">
              <a:lnSpc>
                <a:spcPct val="115000"/>
              </a:lnSpc>
              <a:spcBef>
                <a:spcPts val="1000"/>
              </a:spcBef>
              <a:spcAft>
                <a:spcPts val="0"/>
              </a:spcAft>
              <a:buNone/>
            </a:pPr>
            <a:r>
              <a:rPr b="1" lang="en-IN" sz="2450"/>
              <a:t>Tools</a:t>
            </a:r>
            <a:r>
              <a:rPr lang="en-IN" sz="2450"/>
              <a:t>: Python (Scikit-learn, TensorFlow/Keras).</a:t>
            </a:r>
            <a:endParaRPr sz="2450"/>
          </a:p>
          <a:p>
            <a:pPr indent="-50800" lvl="0" marL="228600" rtl="0" algn="l">
              <a:lnSpc>
                <a:spcPct val="90000"/>
              </a:lnSpc>
              <a:spcBef>
                <a:spcPts val="1000"/>
              </a:spcBef>
              <a:spcAft>
                <a:spcPts val="0"/>
              </a:spcAft>
              <a:buClr>
                <a:schemeClr val="dk1"/>
              </a:buClr>
              <a:buSzPts val="2800"/>
              <a:buFont typeface="Arial"/>
              <a:buNone/>
            </a:pPr>
            <a:r>
              <a:t/>
            </a:r>
            <a:endParaRPr/>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5"/>
          <p:cNvSpPr txBox="1"/>
          <p:nvPr>
            <p:ph idx="1" type="body"/>
          </p:nvPr>
        </p:nvSpPr>
        <p:spPr>
          <a:xfrm>
            <a:off x="1730000" y="987200"/>
            <a:ext cx="9322200" cy="4692000"/>
          </a:xfrm>
          <a:prstGeom prst="rect">
            <a:avLst/>
          </a:prstGeom>
          <a:noFill/>
          <a:ln>
            <a:noFill/>
          </a:ln>
        </p:spPr>
        <p:txBody>
          <a:bodyPr anchorCtr="0" anchor="t" bIns="45700" lIns="91425" spcFirstLastPara="1" rIns="91425" wrap="square" tIns="45700">
            <a:noAutofit/>
          </a:bodyPr>
          <a:lstStyle/>
          <a:p>
            <a:pPr indent="0" lvl="0" marL="0" rtl="0" algn="l">
              <a:lnSpc>
                <a:spcPct val="70000"/>
              </a:lnSpc>
              <a:spcBef>
                <a:spcPts val="0"/>
              </a:spcBef>
              <a:spcAft>
                <a:spcPts val="0"/>
              </a:spcAft>
              <a:buClr>
                <a:schemeClr val="dk1"/>
              </a:buClr>
              <a:buSzPts val="2800"/>
              <a:buNone/>
            </a:pPr>
            <a:r>
              <a:rPr b="1" lang="en-IN" sz="4000"/>
              <a:t>Classification</a:t>
            </a:r>
            <a:endParaRPr sz="4000"/>
          </a:p>
          <a:p>
            <a:pPr indent="0" lvl="0" marL="0" rtl="0" algn="l">
              <a:lnSpc>
                <a:spcPct val="70000"/>
              </a:lnSpc>
              <a:spcBef>
                <a:spcPts val="1000"/>
              </a:spcBef>
              <a:spcAft>
                <a:spcPts val="0"/>
              </a:spcAft>
              <a:buNone/>
            </a:pPr>
            <a:r>
              <a:t/>
            </a:r>
            <a:endParaRPr sz="2000"/>
          </a:p>
          <a:p>
            <a:pPr indent="0" lvl="0" marL="609600" rtl="0" algn="l">
              <a:lnSpc>
                <a:spcPct val="70000"/>
              </a:lnSpc>
              <a:spcBef>
                <a:spcPts val="1000"/>
              </a:spcBef>
              <a:spcAft>
                <a:spcPts val="0"/>
              </a:spcAft>
              <a:buNone/>
            </a:pPr>
            <a:r>
              <a:t/>
            </a:r>
            <a:endParaRPr sz="2000"/>
          </a:p>
          <a:p>
            <a:pPr indent="-450850" lvl="0" marL="609600" rtl="0" algn="l">
              <a:lnSpc>
                <a:spcPct val="70000"/>
              </a:lnSpc>
              <a:spcBef>
                <a:spcPts val="500"/>
              </a:spcBef>
              <a:spcAft>
                <a:spcPts val="0"/>
              </a:spcAft>
              <a:buSzPts val="2300"/>
              <a:buChar char="•"/>
            </a:pPr>
            <a:r>
              <a:rPr b="1" lang="en-IN" sz="2300"/>
              <a:t>Random Forest</a:t>
            </a:r>
            <a:r>
              <a:rPr lang="en-IN" sz="2300"/>
              <a:t>: Ensemble learning method.</a:t>
            </a:r>
            <a:endParaRPr sz="2300"/>
          </a:p>
          <a:p>
            <a:pPr indent="0" lvl="0" marL="609600" rtl="0" algn="l">
              <a:lnSpc>
                <a:spcPct val="70000"/>
              </a:lnSpc>
              <a:spcBef>
                <a:spcPts val="500"/>
              </a:spcBef>
              <a:spcAft>
                <a:spcPts val="0"/>
              </a:spcAft>
              <a:buNone/>
            </a:pPr>
            <a:r>
              <a:t/>
            </a:r>
            <a:endParaRPr sz="2300"/>
          </a:p>
          <a:p>
            <a:pPr indent="-450850" lvl="0" marL="609600" rtl="0" algn="l">
              <a:lnSpc>
                <a:spcPct val="70000"/>
              </a:lnSpc>
              <a:spcBef>
                <a:spcPts val="500"/>
              </a:spcBef>
              <a:spcAft>
                <a:spcPts val="0"/>
              </a:spcAft>
              <a:buSzPts val="2300"/>
              <a:buChar char="•"/>
            </a:pPr>
            <a:r>
              <a:rPr b="1" lang="en-IN" sz="2300"/>
              <a:t>Support Vector Machines (SVM)</a:t>
            </a:r>
            <a:r>
              <a:rPr lang="en-IN" sz="2300"/>
              <a:t>: Supervised learning model.</a:t>
            </a:r>
            <a:endParaRPr sz="2300"/>
          </a:p>
          <a:p>
            <a:pPr indent="0" lvl="0" marL="609600" rtl="0" algn="l">
              <a:lnSpc>
                <a:spcPct val="70000"/>
              </a:lnSpc>
              <a:spcBef>
                <a:spcPts val="500"/>
              </a:spcBef>
              <a:spcAft>
                <a:spcPts val="0"/>
              </a:spcAft>
              <a:buNone/>
            </a:pPr>
            <a:r>
              <a:t/>
            </a:r>
            <a:endParaRPr sz="2300"/>
          </a:p>
          <a:p>
            <a:pPr indent="-450850" lvl="0" marL="609600" rtl="0" algn="l">
              <a:lnSpc>
                <a:spcPct val="70000"/>
              </a:lnSpc>
              <a:spcBef>
                <a:spcPts val="500"/>
              </a:spcBef>
              <a:spcAft>
                <a:spcPts val="0"/>
              </a:spcAft>
              <a:buSzPts val="2300"/>
              <a:buChar char="•"/>
            </a:pPr>
            <a:r>
              <a:rPr b="1" lang="en-IN" sz="2300"/>
              <a:t>Gradient Boosting</a:t>
            </a:r>
            <a:r>
              <a:rPr lang="en-IN" sz="2300"/>
              <a:t>: Sequential ensemble technique.</a:t>
            </a:r>
            <a:endParaRPr sz="2300"/>
          </a:p>
          <a:p>
            <a:pPr indent="0" lvl="0" marL="609600" rtl="0" algn="l">
              <a:lnSpc>
                <a:spcPct val="70000"/>
              </a:lnSpc>
              <a:spcBef>
                <a:spcPts val="500"/>
              </a:spcBef>
              <a:spcAft>
                <a:spcPts val="0"/>
              </a:spcAft>
              <a:buNone/>
            </a:pPr>
            <a:r>
              <a:t/>
            </a:r>
            <a:endParaRPr sz="2300"/>
          </a:p>
          <a:p>
            <a:pPr indent="-196850" lvl="0" marL="228600" rtl="0" algn="l">
              <a:lnSpc>
                <a:spcPct val="70000"/>
              </a:lnSpc>
              <a:spcBef>
                <a:spcPts val="1000"/>
              </a:spcBef>
              <a:spcAft>
                <a:spcPts val="0"/>
              </a:spcAft>
              <a:buClr>
                <a:schemeClr val="dk1"/>
              </a:buClr>
              <a:buSzPts val="2300"/>
              <a:buFont typeface="Arial"/>
              <a:buChar char="•"/>
            </a:pPr>
            <a:r>
              <a:rPr b="1" lang="en-IN" sz="2300"/>
              <a:t>Tools</a:t>
            </a:r>
            <a:r>
              <a:rPr lang="en-IN" sz="2300"/>
              <a:t>: Python (Scikit-learn, XGBoost).</a:t>
            </a:r>
            <a:endParaRPr sz="2300"/>
          </a:p>
          <a:p>
            <a:pPr indent="-50800" lvl="0" marL="228600" rtl="0" algn="l">
              <a:lnSpc>
                <a:spcPct val="70000"/>
              </a:lnSpc>
              <a:spcBef>
                <a:spcPts val="1000"/>
              </a:spcBef>
              <a:spcAft>
                <a:spcPts val="1600"/>
              </a:spcAft>
              <a:buClr>
                <a:schemeClr val="dk1"/>
              </a:buClr>
              <a:buSzPts val="2800"/>
              <a:buNone/>
            </a:pPr>
            <a:r>
              <a:t/>
            </a: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6"/>
          <p:cNvSpPr txBox="1"/>
          <p:nvPr>
            <p:ph idx="2" type="body"/>
          </p:nvPr>
        </p:nvSpPr>
        <p:spPr>
          <a:xfrm>
            <a:off x="1615450" y="1018025"/>
            <a:ext cx="9499800" cy="4953900"/>
          </a:xfrm>
          <a:prstGeom prst="rect">
            <a:avLst/>
          </a:prstGeom>
        </p:spPr>
        <p:txBody>
          <a:bodyPr anchorCtr="0" anchor="t" bIns="121900" lIns="121900" spcFirstLastPara="1" rIns="121900" wrap="square" tIns="121900">
            <a:normAutofit/>
          </a:bodyPr>
          <a:lstStyle/>
          <a:p>
            <a:pPr indent="0" lvl="0" marL="0" rtl="0" algn="l">
              <a:lnSpc>
                <a:spcPct val="90000"/>
              </a:lnSpc>
              <a:spcBef>
                <a:spcPts val="0"/>
              </a:spcBef>
              <a:spcAft>
                <a:spcPts val="0"/>
              </a:spcAft>
              <a:buClr>
                <a:schemeClr val="dk1"/>
              </a:buClr>
              <a:buSzPts val="2800"/>
              <a:buFont typeface="Arial"/>
              <a:buNone/>
            </a:pPr>
            <a:r>
              <a:rPr b="1" lang="en-IN" sz="4000"/>
              <a:t>Model Evaluation</a:t>
            </a:r>
            <a:endParaRPr b="1" sz="4000"/>
          </a:p>
          <a:p>
            <a:pPr indent="0" lvl="0" marL="0" rtl="0" algn="l">
              <a:lnSpc>
                <a:spcPct val="90000"/>
              </a:lnSpc>
              <a:spcBef>
                <a:spcPts val="0"/>
              </a:spcBef>
              <a:spcAft>
                <a:spcPts val="0"/>
              </a:spcAft>
              <a:buClr>
                <a:schemeClr val="dk1"/>
              </a:buClr>
              <a:buSzPts val="2800"/>
              <a:buFont typeface="Arial"/>
              <a:buNone/>
            </a:pPr>
            <a:r>
              <a:t/>
            </a:r>
            <a:endParaRPr b="1" sz="2000"/>
          </a:p>
          <a:p>
            <a:pPr indent="-260350" lvl="0" marL="228600" rtl="0" algn="l">
              <a:lnSpc>
                <a:spcPct val="115000"/>
              </a:lnSpc>
              <a:spcBef>
                <a:spcPts val="1000"/>
              </a:spcBef>
              <a:spcAft>
                <a:spcPts val="0"/>
              </a:spcAft>
              <a:buClr>
                <a:schemeClr val="lt1"/>
              </a:buClr>
              <a:buSzPts val="2300"/>
              <a:buChar char="•"/>
            </a:pPr>
            <a:r>
              <a:rPr b="1" lang="en-IN" sz="2300"/>
              <a:t>Metrics</a:t>
            </a:r>
            <a:r>
              <a:rPr lang="en-IN" sz="2300"/>
              <a:t>:Accuracy, precision, recall, F1-score.</a:t>
            </a:r>
            <a:endParaRPr sz="2300"/>
          </a:p>
          <a:p>
            <a:pPr indent="-260350" lvl="0" marL="228600" rtl="0" algn="l">
              <a:lnSpc>
                <a:spcPct val="115000"/>
              </a:lnSpc>
              <a:spcBef>
                <a:spcPts val="0"/>
              </a:spcBef>
              <a:spcAft>
                <a:spcPts val="0"/>
              </a:spcAft>
              <a:buClr>
                <a:schemeClr val="dk1"/>
              </a:buClr>
              <a:buSzPts val="2300"/>
              <a:buChar char="•"/>
            </a:pPr>
            <a:r>
              <a:t/>
            </a:r>
            <a:endParaRPr sz="2300"/>
          </a:p>
          <a:p>
            <a:pPr indent="-260350" lvl="0" marL="228600" rtl="0" algn="l">
              <a:lnSpc>
                <a:spcPct val="115000"/>
              </a:lnSpc>
              <a:spcBef>
                <a:spcPts val="0"/>
              </a:spcBef>
              <a:spcAft>
                <a:spcPts val="0"/>
              </a:spcAft>
              <a:buClr>
                <a:schemeClr val="lt1"/>
              </a:buClr>
              <a:buSzPts val="2300"/>
              <a:buChar char="•"/>
            </a:pPr>
            <a:r>
              <a:rPr b="1" lang="en-IN" sz="2300"/>
              <a:t>Cross-Validation</a:t>
            </a:r>
            <a:r>
              <a:rPr lang="en-IN" sz="2300"/>
              <a:t>:Ensure model generalizability.Perform k-fold cross-validation.</a:t>
            </a:r>
            <a:endParaRPr sz="2300"/>
          </a:p>
          <a:p>
            <a:pPr indent="-196850" lvl="0" marL="228600" rtl="0" algn="l">
              <a:lnSpc>
                <a:spcPct val="115000"/>
              </a:lnSpc>
              <a:spcBef>
                <a:spcPts val="1000"/>
              </a:spcBef>
              <a:spcAft>
                <a:spcPts val="0"/>
              </a:spcAft>
              <a:buClr>
                <a:schemeClr val="dk1"/>
              </a:buClr>
              <a:buSzPts val="2300"/>
              <a:buFont typeface="Arial"/>
              <a:buChar char="•"/>
            </a:pPr>
            <a:r>
              <a:rPr b="1" lang="en-IN" sz="2300"/>
              <a:t>Tools</a:t>
            </a:r>
            <a:r>
              <a:rPr lang="en-IN" sz="2300"/>
              <a:t>: Python (Scikit-learn).</a:t>
            </a:r>
            <a:endParaRPr sz="2300"/>
          </a:p>
          <a:p>
            <a:pPr indent="-50800" lvl="0" marL="228600" rtl="0" algn="l">
              <a:lnSpc>
                <a:spcPct val="90000"/>
              </a:lnSpc>
              <a:spcBef>
                <a:spcPts val="1000"/>
              </a:spcBef>
              <a:spcAft>
                <a:spcPts val="0"/>
              </a:spcAft>
              <a:buClr>
                <a:schemeClr val="dk1"/>
              </a:buClr>
              <a:buSzPts val="2800"/>
              <a:buFont typeface="Arial"/>
              <a:buNone/>
            </a:pPr>
            <a:r>
              <a:t/>
            </a:r>
            <a:endParaRPr/>
          </a:p>
          <a:p>
            <a:pPr indent="0" lvl="0" marL="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7"/>
          <p:cNvSpPr txBox="1"/>
          <p:nvPr>
            <p:ph idx="1" type="body"/>
          </p:nvPr>
        </p:nvSpPr>
        <p:spPr>
          <a:xfrm>
            <a:off x="838200" y="544379"/>
            <a:ext cx="10515600" cy="5632500"/>
          </a:xfrm>
          <a:prstGeom prst="rect">
            <a:avLst/>
          </a:prstGeom>
          <a:noFill/>
          <a:ln>
            <a:noFill/>
          </a:ln>
        </p:spPr>
        <p:txBody>
          <a:bodyPr anchorCtr="0" anchor="t" bIns="45700" lIns="91425" spcFirstLastPara="1" rIns="91425" wrap="square" tIns="45700">
            <a:normAutofit/>
          </a:bodyPr>
          <a:lstStyle/>
          <a:p>
            <a:pPr indent="-336550" lvl="0" marL="228600" rtl="0" algn="l">
              <a:lnSpc>
                <a:spcPct val="90000"/>
              </a:lnSpc>
              <a:spcBef>
                <a:spcPts val="0"/>
              </a:spcBef>
              <a:spcAft>
                <a:spcPts val="0"/>
              </a:spcAft>
              <a:buClr>
                <a:schemeClr val="dk1"/>
              </a:buClr>
              <a:buSzPts val="4500"/>
              <a:buChar char="●"/>
            </a:pPr>
            <a:r>
              <a:rPr lang="en-IN" sz="3400"/>
              <a:t>Dataset</a:t>
            </a:r>
            <a:endParaRPr sz="3400"/>
          </a:p>
          <a:p>
            <a:pPr indent="-50800" lvl="0" marL="228600" rtl="0" algn="l">
              <a:lnSpc>
                <a:spcPct val="90000"/>
              </a:lnSpc>
              <a:spcBef>
                <a:spcPts val="1000"/>
              </a:spcBef>
              <a:spcAft>
                <a:spcPts val="1600"/>
              </a:spcAft>
              <a:buClr>
                <a:schemeClr val="dk1"/>
              </a:buClr>
              <a:buSzPts val="2800"/>
              <a:buNone/>
            </a:pPr>
            <a:r>
              <a:t/>
            </a:r>
            <a:endParaRPr sz="3400"/>
          </a:p>
        </p:txBody>
      </p:sp>
      <p:pic>
        <p:nvPicPr>
          <p:cNvPr id="214" name="Google Shape;214;p27"/>
          <p:cNvPicPr preferRelativeResize="0"/>
          <p:nvPr/>
        </p:nvPicPr>
        <p:blipFill rotWithShape="1">
          <a:blip r:embed="rId3">
            <a:alphaModFix/>
          </a:blip>
          <a:srcRect b="0" l="0" r="0" t="0"/>
          <a:stretch/>
        </p:blipFill>
        <p:spPr>
          <a:xfrm>
            <a:off x="1014324" y="1533199"/>
            <a:ext cx="9456925" cy="4464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pic>
        <p:nvPicPr>
          <p:cNvPr id="219" name="Google Shape;219;p28"/>
          <p:cNvPicPr preferRelativeResize="0"/>
          <p:nvPr/>
        </p:nvPicPr>
        <p:blipFill>
          <a:blip r:embed="rId3">
            <a:alphaModFix/>
          </a:blip>
          <a:stretch>
            <a:fillRect/>
          </a:stretch>
        </p:blipFill>
        <p:spPr>
          <a:xfrm>
            <a:off x="2200275" y="238125"/>
            <a:ext cx="7791450" cy="63817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9"/>
          <p:cNvSpPr txBox="1"/>
          <p:nvPr>
            <p:ph type="title"/>
          </p:nvPr>
        </p:nvSpPr>
        <p:spPr>
          <a:xfrm>
            <a:off x="838200" y="365125"/>
            <a:ext cx="9873900" cy="57156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IN" sz="6500"/>
              <a:t>Thank You</a:t>
            </a:r>
            <a:endParaRPr sz="6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838200" y="529725"/>
            <a:ext cx="10515600" cy="795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IN" sz="4000"/>
              <a:t>Overview</a:t>
            </a:r>
            <a:endParaRPr b="1" sz="4000"/>
          </a:p>
        </p:txBody>
      </p:sp>
      <p:sp>
        <p:nvSpPr>
          <p:cNvPr id="148" name="Google Shape;148;p15"/>
          <p:cNvSpPr txBox="1"/>
          <p:nvPr>
            <p:ph idx="1" type="body"/>
          </p:nvPr>
        </p:nvSpPr>
        <p:spPr>
          <a:xfrm>
            <a:off x="759425" y="1730000"/>
            <a:ext cx="9835500" cy="3439500"/>
          </a:xfrm>
          <a:prstGeom prst="rect">
            <a:avLst/>
          </a:prstGeom>
          <a:noFill/>
          <a:ln>
            <a:noFill/>
          </a:ln>
        </p:spPr>
        <p:txBody>
          <a:bodyPr anchorCtr="0" anchor="t" bIns="45700" lIns="91425" spcFirstLastPara="1" rIns="91425" wrap="square" tIns="45700">
            <a:normAutofit/>
          </a:bodyPr>
          <a:lstStyle/>
          <a:p>
            <a:pPr indent="-196850" lvl="0" marL="228600" rtl="0" algn="just">
              <a:lnSpc>
                <a:spcPct val="100000"/>
              </a:lnSpc>
              <a:spcBef>
                <a:spcPts val="0"/>
              </a:spcBef>
              <a:spcAft>
                <a:spcPts val="0"/>
              </a:spcAft>
              <a:buClr>
                <a:schemeClr val="dk1"/>
              </a:buClr>
              <a:buSzPts val="2300"/>
              <a:buChar char="●"/>
            </a:pPr>
            <a:r>
              <a:rPr lang="en-IN" sz="2300"/>
              <a:t>Industrial equipment is subject to wear and tear, which can lead to unexpected failures and costly downtime. </a:t>
            </a:r>
            <a:endParaRPr sz="2300"/>
          </a:p>
          <a:p>
            <a:pPr indent="-196850" lvl="0" marL="228600" rtl="0" algn="just">
              <a:lnSpc>
                <a:spcPct val="100000"/>
              </a:lnSpc>
              <a:spcBef>
                <a:spcPts val="1600"/>
              </a:spcBef>
              <a:spcAft>
                <a:spcPts val="0"/>
              </a:spcAft>
              <a:buClr>
                <a:schemeClr val="dk1"/>
              </a:buClr>
              <a:buSzPts val="2300"/>
              <a:buChar char="●"/>
            </a:pPr>
            <a:r>
              <a:rPr lang="en-IN" sz="2300"/>
              <a:t>Traditional maintenance strategies, such as reactive or scheduled maintenance, often fail to optimize the balance between maintenance costs and operational efficiency. </a:t>
            </a:r>
            <a:endParaRPr sz="2300"/>
          </a:p>
          <a:p>
            <a:pPr indent="-196850" lvl="0" marL="228600" rtl="0" algn="just">
              <a:lnSpc>
                <a:spcPct val="100000"/>
              </a:lnSpc>
              <a:spcBef>
                <a:spcPts val="1600"/>
              </a:spcBef>
              <a:spcAft>
                <a:spcPts val="1600"/>
              </a:spcAft>
              <a:buClr>
                <a:schemeClr val="dk1"/>
              </a:buClr>
              <a:buSzPts val="2300"/>
              <a:buChar char="●"/>
            </a:pPr>
            <a:r>
              <a:rPr lang="en-IN" sz="2300"/>
              <a:t>Predictive maintenance offers a data-driven approach to forecast equipment failures before they occur, allowing for proactive maintenance planning. </a:t>
            </a:r>
            <a:endParaRPr sz="2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16"/>
          <p:cNvPicPr preferRelativeResize="0"/>
          <p:nvPr/>
        </p:nvPicPr>
        <p:blipFill>
          <a:blip r:embed="rId3">
            <a:alphaModFix/>
          </a:blip>
          <a:stretch>
            <a:fillRect/>
          </a:stretch>
        </p:blipFill>
        <p:spPr>
          <a:xfrm>
            <a:off x="2373223" y="868225"/>
            <a:ext cx="7445551" cy="51215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17"/>
          <p:cNvPicPr preferRelativeResize="0"/>
          <p:nvPr/>
        </p:nvPicPr>
        <p:blipFill rotWithShape="1">
          <a:blip r:embed="rId3">
            <a:alphaModFix/>
          </a:blip>
          <a:srcRect b="0" l="0" r="0" t="0"/>
          <a:stretch/>
        </p:blipFill>
        <p:spPr>
          <a:xfrm>
            <a:off x="151075" y="670550"/>
            <a:ext cx="11889876" cy="5394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8"/>
          <p:cNvSpPr txBox="1"/>
          <p:nvPr/>
        </p:nvSpPr>
        <p:spPr>
          <a:xfrm>
            <a:off x="481575" y="487675"/>
            <a:ext cx="10844700" cy="14631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IN" sz="2300">
                <a:solidFill>
                  <a:schemeClr val="lt1"/>
                </a:solidFill>
                <a:latin typeface="Calibri"/>
                <a:ea typeface="Calibri"/>
                <a:cs typeface="Calibri"/>
                <a:sym typeface="Calibri"/>
              </a:rPr>
              <a:t>This project focuses on implementing a machine learning-based predictive maintenance system using time-series analysis, anomaly detection, and classification algorithms. </a:t>
            </a:r>
            <a:endParaRPr sz="2300">
              <a:solidFill>
                <a:schemeClr val="lt1"/>
              </a:solidFill>
              <a:latin typeface="Calibri"/>
              <a:ea typeface="Calibri"/>
              <a:cs typeface="Calibri"/>
              <a:sym typeface="Calibri"/>
            </a:endParaRPr>
          </a:p>
          <a:p>
            <a:pPr indent="0" lvl="0" marL="0" rtl="0" algn="just">
              <a:spcBef>
                <a:spcPts val="0"/>
              </a:spcBef>
              <a:spcAft>
                <a:spcPts val="0"/>
              </a:spcAft>
              <a:buNone/>
            </a:pPr>
            <a:r>
              <a:t/>
            </a:r>
            <a:endParaRPr sz="2300">
              <a:solidFill>
                <a:schemeClr val="lt1"/>
              </a:solidFill>
              <a:latin typeface="Lato"/>
              <a:ea typeface="Lato"/>
              <a:cs typeface="Lato"/>
              <a:sym typeface="Lato"/>
            </a:endParaRPr>
          </a:p>
        </p:txBody>
      </p:sp>
      <p:pic>
        <p:nvPicPr>
          <p:cNvPr id="164" name="Google Shape;164;p18"/>
          <p:cNvPicPr preferRelativeResize="0"/>
          <p:nvPr/>
        </p:nvPicPr>
        <p:blipFill rotWithShape="1">
          <a:blip r:embed="rId3">
            <a:alphaModFix/>
          </a:blip>
          <a:srcRect b="0" l="0" r="0" t="0"/>
          <a:stretch/>
        </p:blipFill>
        <p:spPr>
          <a:xfrm>
            <a:off x="620513" y="1808550"/>
            <a:ext cx="10566826" cy="2088325"/>
          </a:xfrm>
          <a:prstGeom prst="rect">
            <a:avLst/>
          </a:prstGeom>
          <a:noFill/>
          <a:ln>
            <a:noFill/>
          </a:ln>
        </p:spPr>
      </p:pic>
      <p:sp>
        <p:nvSpPr>
          <p:cNvPr id="165" name="Google Shape;165;p18"/>
          <p:cNvSpPr txBox="1"/>
          <p:nvPr/>
        </p:nvSpPr>
        <p:spPr>
          <a:xfrm>
            <a:off x="591300" y="4273300"/>
            <a:ext cx="10753500" cy="20847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IN" sz="2300">
                <a:solidFill>
                  <a:schemeClr val="lt1"/>
                </a:solidFill>
                <a:latin typeface="Calibri"/>
                <a:ea typeface="Calibri"/>
                <a:cs typeface="Calibri"/>
                <a:sym typeface="Calibri"/>
              </a:rPr>
              <a:t>The objective is to develop a system for industrial equipment that aims to predict potential machine failures and recommend timely maintenance actions to minimize downtime and reduce maintenance costs. By leveraging sensor data and historical maintenance records, the project seeks to enhance operational efficiency and prolong the lifespan of industrial machinery.</a:t>
            </a:r>
            <a:endParaRPr sz="2300">
              <a:solidFill>
                <a:schemeClr val="lt1"/>
              </a:solidFill>
              <a:latin typeface="Calibri"/>
              <a:ea typeface="Calibri"/>
              <a:cs typeface="Calibri"/>
              <a:sym typeface="Calibri"/>
            </a:endParaRPr>
          </a:p>
          <a:p>
            <a:pPr indent="0" lvl="0" marL="0" rtl="0" algn="just">
              <a:spcBef>
                <a:spcPts val="0"/>
              </a:spcBef>
              <a:spcAft>
                <a:spcPts val="0"/>
              </a:spcAft>
              <a:buNone/>
            </a:pPr>
            <a:r>
              <a:t/>
            </a:r>
            <a:endParaRPr sz="2300">
              <a:solidFill>
                <a:schemeClr val="lt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idx="1" type="body"/>
          </p:nvPr>
        </p:nvSpPr>
        <p:spPr>
          <a:xfrm>
            <a:off x="1730000" y="1747550"/>
            <a:ext cx="9358500" cy="3229800"/>
          </a:xfrm>
          <a:prstGeom prst="rect">
            <a:avLst/>
          </a:prstGeom>
          <a:noFill/>
          <a:ln>
            <a:noFill/>
          </a:ln>
        </p:spPr>
        <p:txBody>
          <a:bodyPr anchorCtr="0" anchor="ctr" bIns="45700" lIns="91425" spcFirstLastPara="1" rIns="91425" wrap="square" tIns="45700">
            <a:spAutoFit/>
          </a:bodyPr>
          <a:lstStyle/>
          <a:p>
            <a:pPr indent="0" lvl="0" marL="0" rtl="0" algn="just">
              <a:lnSpc>
                <a:spcPct val="150000"/>
              </a:lnSpc>
              <a:spcBef>
                <a:spcPts val="0"/>
              </a:spcBef>
              <a:spcAft>
                <a:spcPts val="0"/>
              </a:spcAft>
              <a:buClr>
                <a:schemeClr val="dk1"/>
              </a:buClr>
              <a:buSzPts val="1200"/>
              <a:buNone/>
            </a:pPr>
            <a:r>
              <a:t/>
            </a:r>
            <a:endParaRPr sz="2300"/>
          </a:p>
          <a:p>
            <a:pPr indent="-374650" lvl="0" marL="457200" rtl="0" algn="just">
              <a:lnSpc>
                <a:spcPct val="150000"/>
              </a:lnSpc>
              <a:spcBef>
                <a:spcPts val="1000"/>
              </a:spcBef>
              <a:spcAft>
                <a:spcPts val="0"/>
              </a:spcAft>
              <a:buSzPts val="2300"/>
              <a:buChar char="●"/>
            </a:pPr>
            <a:r>
              <a:rPr b="1" lang="en-IN" sz="2300"/>
              <a:t>Unexpected Equipment Failures</a:t>
            </a:r>
            <a:endParaRPr sz="2300"/>
          </a:p>
          <a:p>
            <a:pPr indent="-374650" lvl="0" marL="457200" rtl="0" algn="just">
              <a:lnSpc>
                <a:spcPct val="150000"/>
              </a:lnSpc>
              <a:spcBef>
                <a:spcPts val="0"/>
              </a:spcBef>
              <a:spcAft>
                <a:spcPts val="0"/>
              </a:spcAft>
              <a:buSzPts val="2300"/>
              <a:buChar char="●"/>
            </a:pPr>
            <a:r>
              <a:rPr b="1" lang="en-IN" sz="2300"/>
              <a:t>High Maintenance Costs</a:t>
            </a:r>
            <a:endParaRPr sz="2300"/>
          </a:p>
          <a:p>
            <a:pPr indent="-374650" lvl="0" marL="457200" rtl="0" algn="just">
              <a:lnSpc>
                <a:spcPct val="150000"/>
              </a:lnSpc>
              <a:spcBef>
                <a:spcPts val="0"/>
              </a:spcBef>
              <a:spcAft>
                <a:spcPts val="0"/>
              </a:spcAft>
              <a:buSzPts val="2300"/>
              <a:buChar char="●"/>
            </a:pPr>
            <a:r>
              <a:rPr b="1" lang="en-IN" sz="2300"/>
              <a:t>Downtime and Production Losses</a:t>
            </a:r>
            <a:endParaRPr sz="2300"/>
          </a:p>
          <a:p>
            <a:pPr indent="-374650" lvl="0" marL="457200" rtl="0" algn="just">
              <a:lnSpc>
                <a:spcPct val="150000"/>
              </a:lnSpc>
              <a:spcBef>
                <a:spcPts val="0"/>
              </a:spcBef>
              <a:spcAft>
                <a:spcPts val="0"/>
              </a:spcAft>
              <a:buSzPts val="2300"/>
              <a:buChar char="●"/>
            </a:pPr>
            <a:r>
              <a:rPr b="1" lang="en-IN" sz="2300"/>
              <a:t>Equipment Lifespan</a:t>
            </a:r>
            <a:endParaRPr sz="2300"/>
          </a:p>
          <a:p>
            <a:pPr indent="-374650" lvl="0" marL="457200" marR="0" rtl="0" algn="just">
              <a:lnSpc>
                <a:spcPct val="150000"/>
              </a:lnSpc>
              <a:spcBef>
                <a:spcPts val="0"/>
              </a:spcBef>
              <a:spcAft>
                <a:spcPts val="0"/>
              </a:spcAft>
              <a:buClr>
                <a:schemeClr val="dk1"/>
              </a:buClr>
              <a:buSzPts val="2300"/>
              <a:buFont typeface="Arial"/>
              <a:buChar char="●"/>
            </a:pPr>
            <a:r>
              <a:t/>
            </a:r>
            <a:endParaRPr b="0" i="0" sz="2300" u="none" cap="none" strike="noStrike">
              <a:solidFill>
                <a:schemeClr val="dk1"/>
              </a:solidFill>
              <a:latin typeface="Arial"/>
              <a:ea typeface="Arial"/>
              <a:cs typeface="Arial"/>
              <a:sym typeface="Arial"/>
            </a:endParaRPr>
          </a:p>
        </p:txBody>
      </p:sp>
      <p:sp>
        <p:nvSpPr>
          <p:cNvPr id="171" name="Google Shape;171;p19"/>
          <p:cNvSpPr txBox="1"/>
          <p:nvPr>
            <p:ph type="title"/>
          </p:nvPr>
        </p:nvSpPr>
        <p:spPr>
          <a:xfrm>
            <a:off x="1730000" y="639275"/>
            <a:ext cx="8406300" cy="603900"/>
          </a:xfrm>
          <a:prstGeom prst="rect">
            <a:avLst/>
          </a:prstGeom>
        </p:spPr>
        <p:txBody>
          <a:bodyPr anchorCtr="0" anchor="t" bIns="121900" lIns="121900" spcFirstLastPara="1" rIns="121900" wrap="square" tIns="121900">
            <a:noAutofit/>
          </a:bodyPr>
          <a:lstStyle/>
          <a:p>
            <a:pPr indent="0" lvl="0" marL="0" rtl="0" algn="l">
              <a:lnSpc>
                <a:spcPct val="90000"/>
              </a:lnSpc>
              <a:spcBef>
                <a:spcPts val="0"/>
              </a:spcBef>
              <a:spcAft>
                <a:spcPts val="0"/>
              </a:spcAft>
              <a:buClr>
                <a:schemeClr val="dk1"/>
              </a:buClr>
              <a:buSzPts val="1200"/>
              <a:buFont typeface="Arial"/>
              <a:buNone/>
            </a:pPr>
            <a:r>
              <a:rPr b="1" lang="en-IN" sz="4000">
                <a:latin typeface="Lato"/>
                <a:ea typeface="Lato"/>
                <a:cs typeface="Lato"/>
                <a:sym typeface="Lato"/>
              </a:rPr>
              <a:t>Real-World Problems Addressed</a:t>
            </a:r>
            <a:endParaRPr sz="4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730000" y="525000"/>
            <a:ext cx="9385200" cy="1218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b="1" lang="en-IN" sz="4000"/>
              <a:t>Data Collection</a:t>
            </a:r>
            <a:endParaRPr sz="4000"/>
          </a:p>
        </p:txBody>
      </p:sp>
      <p:pic>
        <p:nvPicPr>
          <p:cNvPr id="177" name="Google Shape;177;p20"/>
          <p:cNvPicPr preferRelativeResize="0"/>
          <p:nvPr/>
        </p:nvPicPr>
        <p:blipFill rotWithShape="1">
          <a:blip r:embed="rId3">
            <a:alphaModFix/>
          </a:blip>
          <a:srcRect b="0" l="0" r="0" t="0"/>
          <a:stretch/>
        </p:blipFill>
        <p:spPr>
          <a:xfrm>
            <a:off x="6374559" y="1743910"/>
            <a:ext cx="5204698" cy="3788229"/>
          </a:xfrm>
          <a:prstGeom prst="rect">
            <a:avLst/>
          </a:prstGeom>
          <a:noFill/>
          <a:ln>
            <a:noFill/>
          </a:ln>
        </p:spPr>
      </p:pic>
      <p:sp>
        <p:nvSpPr>
          <p:cNvPr id="178" name="Google Shape;178;p20"/>
          <p:cNvSpPr txBox="1"/>
          <p:nvPr>
            <p:ph idx="1" type="body"/>
          </p:nvPr>
        </p:nvSpPr>
        <p:spPr>
          <a:xfrm>
            <a:off x="1145500" y="1743900"/>
            <a:ext cx="4901400" cy="4510500"/>
          </a:xfrm>
          <a:prstGeom prst="rect">
            <a:avLst/>
          </a:prstGeom>
        </p:spPr>
        <p:txBody>
          <a:bodyPr anchorCtr="0" anchor="t" bIns="121900" lIns="121900" spcFirstLastPara="1" rIns="121900" wrap="square" tIns="121900">
            <a:noAutofit/>
          </a:bodyPr>
          <a:lstStyle/>
          <a:p>
            <a:pPr indent="-374650" lvl="0" marL="457200" rtl="0" algn="just">
              <a:lnSpc>
                <a:spcPct val="90000"/>
              </a:lnSpc>
              <a:spcBef>
                <a:spcPts val="0"/>
              </a:spcBef>
              <a:spcAft>
                <a:spcPts val="0"/>
              </a:spcAft>
              <a:buSzPts val="2300"/>
              <a:buFont typeface="Montserrat"/>
              <a:buChar char="●"/>
            </a:pPr>
            <a:r>
              <a:rPr b="1" lang="en-IN" sz="2300">
                <a:latin typeface="Montserrat"/>
                <a:ea typeface="Montserrat"/>
                <a:cs typeface="Montserrat"/>
                <a:sym typeface="Montserrat"/>
              </a:rPr>
              <a:t>Sensor Data</a:t>
            </a:r>
            <a:r>
              <a:rPr lang="en-IN" sz="2300">
                <a:latin typeface="Montserrat"/>
                <a:ea typeface="Montserrat"/>
                <a:cs typeface="Montserrat"/>
                <a:sym typeface="Montserrat"/>
              </a:rPr>
              <a:t>:</a:t>
            </a:r>
            <a:br>
              <a:rPr lang="en-IN" sz="2300">
                <a:latin typeface="Montserrat"/>
                <a:ea typeface="Montserrat"/>
                <a:cs typeface="Montserrat"/>
                <a:sym typeface="Montserrat"/>
              </a:rPr>
            </a:br>
            <a:r>
              <a:rPr lang="en-IN" sz="2300">
                <a:latin typeface="Montserrat"/>
                <a:ea typeface="Montserrat"/>
                <a:cs typeface="Montserrat"/>
                <a:sym typeface="Montserrat"/>
              </a:rPr>
              <a:t>Temperature,vibration, pressure, etc.</a:t>
            </a:r>
            <a:endParaRPr sz="2300">
              <a:latin typeface="Montserrat"/>
              <a:ea typeface="Montserrat"/>
              <a:cs typeface="Montserrat"/>
              <a:sym typeface="Montserrat"/>
            </a:endParaRPr>
          </a:p>
          <a:p>
            <a:pPr indent="0" lvl="0" marL="457200" rtl="0" algn="just">
              <a:lnSpc>
                <a:spcPct val="90000"/>
              </a:lnSpc>
              <a:spcBef>
                <a:spcPts val="0"/>
              </a:spcBef>
              <a:spcAft>
                <a:spcPts val="0"/>
              </a:spcAft>
              <a:buNone/>
            </a:pPr>
            <a:r>
              <a:t/>
            </a:r>
            <a:endParaRPr sz="2300">
              <a:latin typeface="Montserrat"/>
              <a:ea typeface="Montserrat"/>
              <a:cs typeface="Montserrat"/>
              <a:sym typeface="Montserrat"/>
            </a:endParaRPr>
          </a:p>
          <a:p>
            <a:pPr indent="-374650" lvl="0" marL="457200" rtl="0" algn="l">
              <a:lnSpc>
                <a:spcPct val="90000"/>
              </a:lnSpc>
              <a:spcBef>
                <a:spcPts val="0"/>
              </a:spcBef>
              <a:spcAft>
                <a:spcPts val="0"/>
              </a:spcAft>
              <a:buSzPts val="2300"/>
              <a:buFont typeface="Montserrat"/>
              <a:buChar char="●"/>
            </a:pPr>
            <a:r>
              <a:rPr b="1" lang="en-IN" sz="2300">
                <a:latin typeface="Montserrat"/>
                <a:ea typeface="Montserrat"/>
                <a:cs typeface="Montserrat"/>
                <a:sym typeface="Montserrat"/>
              </a:rPr>
              <a:t>Maintenance Records</a:t>
            </a:r>
            <a:r>
              <a:rPr lang="en-IN" sz="2300">
                <a:latin typeface="Montserrat"/>
                <a:ea typeface="Montserrat"/>
                <a:cs typeface="Montserrat"/>
                <a:sym typeface="Montserrat"/>
              </a:rPr>
              <a:t>:</a:t>
            </a:r>
            <a:br>
              <a:rPr lang="en-IN" sz="2300">
                <a:latin typeface="Montserrat"/>
                <a:ea typeface="Montserrat"/>
                <a:cs typeface="Montserrat"/>
                <a:sym typeface="Montserrat"/>
              </a:rPr>
            </a:br>
            <a:r>
              <a:rPr lang="en-IN" sz="2300">
                <a:latin typeface="Montserrat"/>
                <a:ea typeface="Montserrat"/>
                <a:cs typeface="Montserrat"/>
                <a:sym typeface="Montserrat"/>
              </a:rPr>
              <a:t>Historical data on maintenance activities.</a:t>
            </a:r>
            <a:endParaRPr sz="2300">
              <a:latin typeface="Montserrat"/>
              <a:ea typeface="Montserrat"/>
              <a:cs typeface="Montserrat"/>
              <a:sym typeface="Montserrat"/>
            </a:endParaRPr>
          </a:p>
          <a:p>
            <a:pPr indent="0" lvl="0" marL="914400" rtl="0" algn="just">
              <a:lnSpc>
                <a:spcPct val="90000"/>
              </a:lnSpc>
              <a:spcBef>
                <a:spcPts val="0"/>
              </a:spcBef>
              <a:spcAft>
                <a:spcPts val="0"/>
              </a:spcAft>
              <a:buNone/>
            </a:pPr>
            <a:r>
              <a:t/>
            </a:r>
            <a:endParaRPr sz="2300">
              <a:latin typeface="Montserrat"/>
              <a:ea typeface="Montserrat"/>
              <a:cs typeface="Montserrat"/>
              <a:sym typeface="Montserrat"/>
            </a:endParaRPr>
          </a:p>
          <a:p>
            <a:pPr indent="-374650" lvl="0" marL="457200" rtl="0" algn="l">
              <a:lnSpc>
                <a:spcPct val="90000"/>
              </a:lnSpc>
              <a:spcBef>
                <a:spcPts val="0"/>
              </a:spcBef>
              <a:spcAft>
                <a:spcPts val="0"/>
              </a:spcAft>
              <a:buSzPts val="2300"/>
              <a:buFont typeface="Montserrat"/>
              <a:buChar char="●"/>
            </a:pPr>
            <a:r>
              <a:rPr b="1" lang="en-IN" sz="2300">
                <a:latin typeface="Montserrat"/>
                <a:ea typeface="Montserrat"/>
                <a:cs typeface="Montserrat"/>
                <a:sym typeface="Montserrat"/>
              </a:rPr>
              <a:t>Failure Logs</a:t>
            </a:r>
            <a:r>
              <a:rPr lang="en-IN" sz="2300">
                <a:latin typeface="Montserrat"/>
                <a:ea typeface="Montserrat"/>
                <a:cs typeface="Montserrat"/>
                <a:sym typeface="Montserrat"/>
              </a:rPr>
              <a:t>:</a:t>
            </a:r>
            <a:br>
              <a:rPr lang="en-IN" sz="2300">
                <a:latin typeface="Montserrat"/>
                <a:ea typeface="Montserrat"/>
                <a:cs typeface="Montserrat"/>
                <a:sym typeface="Montserrat"/>
              </a:rPr>
            </a:br>
            <a:r>
              <a:rPr lang="en-IN" sz="2300">
                <a:latin typeface="Montserrat"/>
                <a:ea typeface="Montserrat"/>
                <a:cs typeface="Montserrat"/>
                <a:sym typeface="Montserrat"/>
              </a:rPr>
              <a:t>Historical records of equipment failures.</a:t>
            </a:r>
            <a:br>
              <a:rPr lang="en-IN" sz="2300">
                <a:latin typeface="Montserrat"/>
                <a:ea typeface="Montserrat"/>
                <a:cs typeface="Montserrat"/>
                <a:sym typeface="Montserrat"/>
              </a:rPr>
            </a:br>
            <a:r>
              <a:rPr lang="en-IN" sz="2300">
                <a:latin typeface="Montserrat"/>
                <a:ea typeface="Montserrat"/>
                <a:cs typeface="Montserrat"/>
                <a:sym typeface="Montserrat"/>
              </a:rPr>
              <a:t>Dates, descriptions, causes, downtime.</a:t>
            </a:r>
            <a:br>
              <a:rPr lang="en-IN" sz="2300">
                <a:latin typeface="Montserrat"/>
                <a:ea typeface="Montserrat"/>
                <a:cs typeface="Montserrat"/>
                <a:sym typeface="Montserrat"/>
              </a:rPr>
            </a:br>
            <a:endParaRPr sz="2300">
              <a:latin typeface="Montserrat"/>
              <a:ea typeface="Montserrat"/>
              <a:cs typeface="Montserrat"/>
              <a:sym typeface="Montserrat"/>
            </a:endParaRPr>
          </a:p>
          <a:p>
            <a:pPr indent="0" lvl="0" marL="0" rtl="0" algn="just">
              <a:spcBef>
                <a:spcPts val="0"/>
              </a:spcBef>
              <a:spcAft>
                <a:spcPts val="1600"/>
              </a:spcAft>
              <a:buNone/>
            </a:pPr>
            <a:r>
              <a:t/>
            </a:r>
            <a:endParaRPr b="1" sz="2300">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txBox="1"/>
          <p:nvPr>
            <p:ph idx="1" type="body"/>
          </p:nvPr>
        </p:nvSpPr>
        <p:spPr>
          <a:xfrm>
            <a:off x="1402925" y="746625"/>
            <a:ext cx="9960000" cy="5225100"/>
          </a:xfrm>
          <a:prstGeom prst="rect">
            <a:avLst/>
          </a:prstGeom>
        </p:spPr>
        <p:txBody>
          <a:bodyPr anchorCtr="0" anchor="t" bIns="121900" lIns="121900" spcFirstLastPara="1" rIns="121900" wrap="square" tIns="121900">
            <a:normAutofit/>
          </a:bodyPr>
          <a:lstStyle/>
          <a:p>
            <a:pPr indent="0" lvl="0" marL="0" rtl="0" algn="l">
              <a:lnSpc>
                <a:spcPct val="90000"/>
              </a:lnSpc>
              <a:spcBef>
                <a:spcPts val="0"/>
              </a:spcBef>
              <a:spcAft>
                <a:spcPts val="0"/>
              </a:spcAft>
              <a:buNone/>
            </a:pPr>
            <a:r>
              <a:rPr b="1" lang="en-IN" sz="4000">
                <a:latin typeface="Montserrat"/>
                <a:ea typeface="Montserrat"/>
                <a:cs typeface="Montserrat"/>
                <a:sym typeface="Montserrat"/>
              </a:rPr>
              <a:t>Data Preprocessing</a:t>
            </a:r>
            <a:endParaRPr b="1" sz="4000">
              <a:latin typeface="Montserrat"/>
              <a:ea typeface="Montserrat"/>
              <a:cs typeface="Montserrat"/>
              <a:sym typeface="Montserrat"/>
            </a:endParaRPr>
          </a:p>
          <a:p>
            <a:pPr indent="0" lvl="0" marL="457200" rtl="0" algn="l">
              <a:lnSpc>
                <a:spcPct val="90000"/>
              </a:lnSpc>
              <a:spcBef>
                <a:spcPts val="0"/>
              </a:spcBef>
              <a:spcAft>
                <a:spcPts val="0"/>
              </a:spcAft>
              <a:buNone/>
            </a:pPr>
            <a:r>
              <a:t/>
            </a:r>
            <a:endParaRPr b="1" sz="3200">
              <a:latin typeface="Montserrat"/>
              <a:ea typeface="Montserrat"/>
              <a:cs typeface="Montserrat"/>
              <a:sym typeface="Montserrat"/>
            </a:endParaRPr>
          </a:p>
          <a:p>
            <a:pPr indent="-374650" lvl="0" marL="457200" rtl="0" algn="l">
              <a:lnSpc>
                <a:spcPct val="90000"/>
              </a:lnSpc>
              <a:spcBef>
                <a:spcPts val="0"/>
              </a:spcBef>
              <a:spcAft>
                <a:spcPts val="0"/>
              </a:spcAft>
              <a:buSzPts val="2300"/>
              <a:buFont typeface="Montserrat"/>
              <a:buChar char="●"/>
            </a:pPr>
            <a:r>
              <a:rPr b="1" lang="en-IN" sz="2300">
                <a:latin typeface="Montserrat"/>
                <a:ea typeface="Montserrat"/>
                <a:cs typeface="Montserrat"/>
                <a:sym typeface="Montserrat"/>
              </a:rPr>
              <a:t>Cleaning</a:t>
            </a:r>
            <a:r>
              <a:rPr lang="en-IN" sz="2300">
                <a:latin typeface="Montserrat"/>
                <a:ea typeface="Montserrat"/>
                <a:cs typeface="Montserrat"/>
                <a:sym typeface="Montserrat"/>
              </a:rPr>
              <a:t>:Handle missing values,</a:t>
            </a:r>
            <a:br>
              <a:rPr lang="en-IN" sz="2300">
                <a:latin typeface="Montserrat"/>
                <a:ea typeface="Montserrat"/>
                <a:cs typeface="Montserrat"/>
                <a:sym typeface="Montserrat"/>
              </a:rPr>
            </a:br>
            <a:r>
              <a:rPr lang="en-IN" sz="2300">
                <a:latin typeface="Montserrat"/>
                <a:ea typeface="Montserrat"/>
                <a:cs typeface="Montserrat"/>
                <a:sym typeface="Montserrat"/>
              </a:rPr>
              <a:t>Remove outliers.</a:t>
            </a:r>
            <a:endParaRPr sz="2300">
              <a:latin typeface="Montserrat"/>
              <a:ea typeface="Montserrat"/>
              <a:cs typeface="Montserrat"/>
              <a:sym typeface="Montserrat"/>
            </a:endParaRPr>
          </a:p>
          <a:p>
            <a:pPr indent="0" lvl="0" marL="457200" rtl="0" algn="l">
              <a:lnSpc>
                <a:spcPct val="90000"/>
              </a:lnSpc>
              <a:spcBef>
                <a:spcPts val="0"/>
              </a:spcBef>
              <a:spcAft>
                <a:spcPts val="0"/>
              </a:spcAft>
              <a:buNone/>
            </a:pPr>
            <a:r>
              <a:t/>
            </a:r>
            <a:endParaRPr sz="2300">
              <a:latin typeface="Montserrat"/>
              <a:ea typeface="Montserrat"/>
              <a:cs typeface="Montserrat"/>
              <a:sym typeface="Montserrat"/>
            </a:endParaRPr>
          </a:p>
          <a:p>
            <a:pPr indent="-374650" lvl="0" marL="457200" rtl="0" algn="l">
              <a:lnSpc>
                <a:spcPct val="90000"/>
              </a:lnSpc>
              <a:spcBef>
                <a:spcPts val="0"/>
              </a:spcBef>
              <a:spcAft>
                <a:spcPts val="0"/>
              </a:spcAft>
              <a:buSzPts val="2300"/>
              <a:buFont typeface="Montserrat"/>
              <a:buChar char="●"/>
            </a:pPr>
            <a:r>
              <a:rPr b="1" lang="en-IN" sz="2300">
                <a:latin typeface="Montserrat"/>
                <a:ea typeface="Montserrat"/>
                <a:cs typeface="Montserrat"/>
                <a:sym typeface="Montserrat"/>
              </a:rPr>
              <a:t>Integration</a:t>
            </a:r>
            <a:r>
              <a:rPr lang="en-IN" sz="2300">
                <a:latin typeface="Montserrat"/>
                <a:ea typeface="Montserrat"/>
                <a:cs typeface="Montserrat"/>
                <a:sym typeface="Montserrat"/>
              </a:rPr>
              <a:t>:Combine data from multiple sources.</a:t>
            </a:r>
            <a:endParaRPr sz="2300">
              <a:latin typeface="Montserrat"/>
              <a:ea typeface="Montserrat"/>
              <a:cs typeface="Montserrat"/>
              <a:sym typeface="Montserrat"/>
            </a:endParaRPr>
          </a:p>
          <a:p>
            <a:pPr indent="0" lvl="0" marL="0" rtl="0" algn="l">
              <a:lnSpc>
                <a:spcPct val="90000"/>
              </a:lnSpc>
              <a:spcBef>
                <a:spcPts val="0"/>
              </a:spcBef>
              <a:spcAft>
                <a:spcPts val="0"/>
              </a:spcAft>
              <a:buNone/>
            </a:pPr>
            <a:r>
              <a:t/>
            </a:r>
            <a:endParaRPr sz="2300">
              <a:latin typeface="Montserrat"/>
              <a:ea typeface="Montserrat"/>
              <a:cs typeface="Montserrat"/>
              <a:sym typeface="Montserrat"/>
            </a:endParaRPr>
          </a:p>
          <a:p>
            <a:pPr indent="-374650" lvl="0" marL="457200" rtl="0" algn="l">
              <a:lnSpc>
                <a:spcPct val="90000"/>
              </a:lnSpc>
              <a:spcBef>
                <a:spcPts val="0"/>
              </a:spcBef>
              <a:spcAft>
                <a:spcPts val="0"/>
              </a:spcAft>
              <a:buSzPts val="2300"/>
              <a:buFont typeface="Montserrat"/>
              <a:buChar char="●"/>
            </a:pPr>
            <a:r>
              <a:rPr b="1" lang="en-IN" sz="2300">
                <a:latin typeface="Montserrat"/>
                <a:ea typeface="Montserrat"/>
                <a:cs typeface="Montserrat"/>
                <a:sym typeface="Montserrat"/>
              </a:rPr>
              <a:t>Feature Engineering</a:t>
            </a:r>
            <a:r>
              <a:rPr lang="en-IN" sz="2300">
                <a:latin typeface="Montserrat"/>
                <a:ea typeface="Montserrat"/>
                <a:cs typeface="Montserrat"/>
                <a:sym typeface="Montserrat"/>
              </a:rPr>
              <a:t>:Extract meaningful features.</a:t>
            </a:r>
            <a:endParaRPr sz="2300">
              <a:latin typeface="Montserrat"/>
              <a:ea typeface="Montserrat"/>
              <a:cs typeface="Montserrat"/>
              <a:sym typeface="Montserrat"/>
            </a:endParaRPr>
          </a:p>
          <a:p>
            <a:pPr indent="-400050" lvl="0" marL="457200" rtl="0" algn="l">
              <a:lnSpc>
                <a:spcPct val="115000"/>
              </a:lnSpc>
              <a:spcBef>
                <a:spcPts val="1000"/>
              </a:spcBef>
              <a:spcAft>
                <a:spcPts val="0"/>
              </a:spcAft>
              <a:buSzPts val="2700"/>
              <a:buFont typeface="Montserrat"/>
              <a:buChar char="●"/>
            </a:pPr>
            <a:r>
              <a:rPr b="1" lang="en-IN" sz="2300">
                <a:latin typeface="Montserrat"/>
                <a:ea typeface="Montserrat"/>
                <a:cs typeface="Montserrat"/>
                <a:sym typeface="Montserrat"/>
              </a:rPr>
              <a:t>Normalization/Scaling</a:t>
            </a:r>
            <a:r>
              <a:rPr lang="en-IN" sz="2300">
                <a:latin typeface="Montserrat"/>
                <a:ea typeface="Montserrat"/>
                <a:cs typeface="Montserrat"/>
                <a:sym typeface="Montserrat"/>
              </a:rPr>
              <a:t>:Standardize data for consistent scales.</a:t>
            </a:r>
            <a:br>
              <a:rPr lang="en-IN" sz="2700">
                <a:latin typeface="Montserrat"/>
                <a:ea typeface="Montserrat"/>
                <a:cs typeface="Montserrat"/>
                <a:sym typeface="Montserrat"/>
              </a:rPr>
            </a:br>
            <a:endParaRPr sz="2700">
              <a:latin typeface="Montserrat"/>
              <a:ea typeface="Montserrat"/>
              <a:cs typeface="Montserrat"/>
              <a:sym typeface="Montserrat"/>
            </a:endParaRPr>
          </a:p>
          <a:p>
            <a:pPr indent="0" lvl="0" marL="0" rtl="0" algn="l">
              <a:spcBef>
                <a:spcPts val="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idx="2" type="body"/>
          </p:nvPr>
        </p:nvSpPr>
        <p:spPr>
          <a:xfrm>
            <a:off x="1549225" y="981475"/>
            <a:ext cx="9100500" cy="4443900"/>
          </a:xfrm>
          <a:prstGeom prst="rect">
            <a:avLst/>
          </a:prstGeom>
        </p:spPr>
        <p:txBody>
          <a:bodyPr anchorCtr="0" anchor="t" bIns="121900" lIns="121900" spcFirstLastPara="1" rIns="121900" wrap="square" tIns="121900">
            <a:normAutofit lnSpcReduction="10000"/>
          </a:bodyPr>
          <a:lstStyle/>
          <a:p>
            <a:pPr indent="0" lvl="0" marL="0" rtl="0" algn="l">
              <a:lnSpc>
                <a:spcPct val="90000"/>
              </a:lnSpc>
              <a:spcBef>
                <a:spcPts val="0"/>
              </a:spcBef>
              <a:spcAft>
                <a:spcPts val="0"/>
              </a:spcAft>
              <a:buClr>
                <a:schemeClr val="dk1"/>
              </a:buClr>
              <a:buSzPts val="2800"/>
              <a:buFont typeface="Arial"/>
              <a:buNone/>
            </a:pPr>
            <a:r>
              <a:rPr b="1" lang="en-IN" sz="4000"/>
              <a:t>Exploratory Data Analysis (EDA)</a:t>
            </a:r>
            <a:endParaRPr b="1" sz="4000"/>
          </a:p>
          <a:p>
            <a:pPr indent="0" lvl="0" marL="0" rtl="0" algn="l">
              <a:lnSpc>
                <a:spcPct val="90000"/>
              </a:lnSpc>
              <a:spcBef>
                <a:spcPts val="0"/>
              </a:spcBef>
              <a:spcAft>
                <a:spcPts val="0"/>
              </a:spcAft>
              <a:buClr>
                <a:schemeClr val="dk1"/>
              </a:buClr>
              <a:buSzPts val="2800"/>
              <a:buFont typeface="Arial"/>
              <a:buNone/>
            </a:pPr>
            <a:r>
              <a:t/>
            </a:r>
            <a:endParaRPr b="1" sz="4000"/>
          </a:p>
          <a:p>
            <a:pPr indent="-260350" lvl="0" marL="228600" rtl="0" algn="l">
              <a:lnSpc>
                <a:spcPct val="115000"/>
              </a:lnSpc>
              <a:spcBef>
                <a:spcPts val="1000"/>
              </a:spcBef>
              <a:spcAft>
                <a:spcPts val="0"/>
              </a:spcAft>
              <a:buSzPts val="2300"/>
              <a:buChar char="•"/>
            </a:pPr>
            <a:r>
              <a:rPr b="1" lang="en-IN" sz="2300"/>
              <a:t>Visualization</a:t>
            </a:r>
            <a:r>
              <a:rPr lang="en-IN" sz="2300"/>
              <a:t>:Plot sensor readings over time.</a:t>
            </a:r>
            <a:endParaRPr sz="2300"/>
          </a:p>
          <a:p>
            <a:pPr indent="0" lvl="0" marL="228600" rtl="0" algn="l">
              <a:lnSpc>
                <a:spcPct val="115000"/>
              </a:lnSpc>
              <a:spcBef>
                <a:spcPts val="1000"/>
              </a:spcBef>
              <a:spcAft>
                <a:spcPts val="0"/>
              </a:spcAft>
              <a:buNone/>
            </a:pPr>
            <a:r>
              <a:t/>
            </a:r>
            <a:endParaRPr sz="2300"/>
          </a:p>
          <a:p>
            <a:pPr indent="-260350" lvl="0" marL="228600" rtl="0" algn="l">
              <a:lnSpc>
                <a:spcPct val="115000"/>
              </a:lnSpc>
              <a:spcBef>
                <a:spcPts val="1000"/>
              </a:spcBef>
              <a:spcAft>
                <a:spcPts val="0"/>
              </a:spcAft>
              <a:buSzPts val="2300"/>
              <a:buChar char="•"/>
            </a:pPr>
            <a:r>
              <a:rPr b="1" lang="en-IN" sz="2300"/>
              <a:t>Correlation plots </a:t>
            </a:r>
            <a:r>
              <a:rPr lang="en-IN" sz="2300"/>
              <a:t>to   identify relationships. </a:t>
            </a:r>
            <a:endParaRPr sz="2300"/>
          </a:p>
          <a:p>
            <a:pPr indent="0" lvl="0" marL="228600" rtl="0" algn="l">
              <a:lnSpc>
                <a:spcPct val="115000"/>
              </a:lnSpc>
              <a:spcBef>
                <a:spcPts val="1000"/>
              </a:spcBef>
              <a:spcAft>
                <a:spcPts val="0"/>
              </a:spcAft>
              <a:buNone/>
            </a:pPr>
            <a:r>
              <a:t/>
            </a:r>
            <a:endParaRPr sz="2300"/>
          </a:p>
          <a:p>
            <a:pPr indent="-260350" lvl="0" marL="228600" rtl="0" algn="l">
              <a:lnSpc>
                <a:spcPct val="115000"/>
              </a:lnSpc>
              <a:spcBef>
                <a:spcPts val="1000"/>
              </a:spcBef>
              <a:spcAft>
                <a:spcPts val="0"/>
              </a:spcAft>
              <a:buSzPts val="2300"/>
              <a:buChar char="•"/>
            </a:pPr>
            <a:r>
              <a:rPr b="1" lang="en-IN" sz="2300"/>
              <a:t>Statistical Analysis</a:t>
            </a:r>
            <a:r>
              <a:rPr lang="en-IN" sz="2300"/>
              <a:t>:Summary statistics for central tendencies and variability.</a:t>
            </a:r>
            <a:endParaRPr sz="2300"/>
          </a:p>
          <a:p>
            <a:pPr indent="0" lvl="0" marL="228600" rtl="0" algn="l">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