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5" autoAdjust="0"/>
    <p:restoredTop sz="94660"/>
  </p:normalViewPr>
  <p:slideViewPr>
    <p:cSldViewPr snapToGrid="0">
      <p:cViewPr varScale="1">
        <p:scale>
          <a:sx n="86" d="100"/>
          <a:sy n="86" d="100"/>
        </p:scale>
        <p:origin x="33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4/13/2020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1152782"/>
            <a:ext cx="7766936" cy="1646302"/>
          </a:xfrm>
        </p:spPr>
        <p:txBody>
          <a:bodyPr/>
          <a:lstStyle/>
          <a:p>
            <a:pPr algn="ctr"/>
            <a:r>
              <a:rPr lang="en-IN" dirty="0" err="1">
                <a:latin typeface="Algerian" panose="04020705040A02060702" pitchFamily="82" charset="0"/>
              </a:rPr>
              <a:t>Hexapawn</a:t>
            </a:r>
            <a:br>
              <a:rPr lang="en-IN" dirty="0">
                <a:latin typeface="Algerian" panose="04020705040A02060702" pitchFamily="82" charset="0"/>
              </a:rPr>
            </a:b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9009" y="4512076"/>
            <a:ext cx="7766936" cy="956569"/>
          </a:xfrm>
        </p:spPr>
        <p:txBody>
          <a:bodyPr>
            <a:normAutofit/>
          </a:bodyPr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                        BY:  </a:t>
            </a:r>
          </a:p>
          <a:p>
            <a:pPr algn="ctr"/>
            <a:r>
              <a:rPr lang="en-IN" dirty="0">
                <a:solidFill>
                  <a:schemeClr val="tx1"/>
                </a:solidFill>
              </a:rPr>
              <a:t>											Hruthwik k (1BM17IS032)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42CE0D-B298-4ECC-8A4A-342436A5A7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7284" y="2441582"/>
            <a:ext cx="3206231" cy="3254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578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98098" y="609600"/>
            <a:ext cx="8137412" cy="843185"/>
          </a:xfrm>
        </p:spPr>
        <p:txBody>
          <a:bodyPr>
            <a:normAutofit/>
          </a:bodyPr>
          <a:lstStyle/>
          <a:p>
            <a:pPr algn="ctr"/>
            <a:r>
              <a:rPr lang="en-IN" sz="3600" u="sng" dirty="0">
                <a:latin typeface="Algerian" panose="04020705040A02060702" pitchFamily="82" charset="0"/>
              </a:rPr>
              <a:t>Problem</a:t>
            </a:r>
            <a:r>
              <a:rPr lang="en-IN" sz="3600" dirty="0">
                <a:latin typeface="Algerian" panose="04020705040A02060702" pitchFamily="82" charset="0"/>
              </a:rPr>
              <a:t>   </a:t>
            </a:r>
            <a:r>
              <a:rPr lang="en-IN" sz="3600" u="sng" dirty="0">
                <a:latin typeface="Algerian" panose="04020705040A02060702" pitchFamily="82" charset="0"/>
              </a:rPr>
              <a:t>statement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692458" y="1452785"/>
            <a:ext cx="8948692" cy="5995580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457200" indent="-45720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7200" dirty="0" err="1"/>
              <a:t>Hexapawn</a:t>
            </a:r>
            <a:r>
              <a:rPr lang="en-US" sz="7200" dirty="0"/>
              <a:t> is a deterministic two-player game and played on a 3×3 board.</a:t>
            </a:r>
          </a:p>
          <a:p>
            <a:pPr marL="457200" indent="-45720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7200" dirty="0"/>
              <a:t>Each pawn may be moved in two different ways: it may be moved one square forward, or it may capture a pawn one square diagonally ahead of it.</a:t>
            </a:r>
          </a:p>
          <a:p>
            <a:pPr marL="457200" indent="-45720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7200" dirty="0"/>
              <a:t> A pawn may not be moved forward if there is a pawn in the next square. </a:t>
            </a:r>
          </a:p>
          <a:p>
            <a:pPr marL="457200" indent="-45720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7200" dirty="0"/>
              <a:t>A player loses if he/she has no legal moves or the other player reaches the end of the board with a pawn. </a:t>
            </a:r>
          </a:p>
          <a:p>
            <a:pPr marL="457200" indent="-45720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7200" dirty="0"/>
              <a:t>The goal of each player is to advance one of their pawns to the opposite end of the board or to prevent the other player from moving.</a:t>
            </a:r>
            <a:endParaRPr lang="en-IN" sz="7200" dirty="0">
              <a:latin typeface="+mj-lt"/>
            </a:endParaRPr>
          </a:p>
          <a:p>
            <a:endParaRPr lang="en-IN" sz="7200" dirty="0">
              <a:latin typeface="+mj-lt"/>
            </a:endParaRPr>
          </a:p>
          <a:p>
            <a:endParaRPr lang="en-IN" sz="7200" dirty="0">
              <a:latin typeface="+mj-lt"/>
            </a:endParaRPr>
          </a:p>
          <a:p>
            <a:endParaRPr lang="en-IN" dirty="0">
              <a:latin typeface="+mj-lt"/>
            </a:endParaRPr>
          </a:p>
          <a:p>
            <a:endParaRPr lang="en-IN" dirty="0">
              <a:latin typeface="+mj-lt"/>
            </a:endParaRPr>
          </a:p>
          <a:p>
            <a:endParaRPr lang="en-IN" dirty="0">
              <a:latin typeface="+mj-lt"/>
            </a:endParaRPr>
          </a:p>
          <a:p>
            <a:endParaRPr lang="en-IN" dirty="0">
              <a:latin typeface="+mj-lt"/>
            </a:endParaRPr>
          </a:p>
          <a:p>
            <a:endParaRPr lang="en-IN" dirty="0">
              <a:latin typeface="+mj-lt"/>
            </a:endParaRPr>
          </a:p>
          <a:p>
            <a:endParaRPr lang="en-IN" dirty="0">
              <a:latin typeface="+mj-lt"/>
            </a:endParaRPr>
          </a:p>
          <a:p>
            <a:r>
              <a:rPr lang="en-IN" dirty="0"/>
              <a:t> 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08476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2227" y="609600"/>
            <a:ext cx="8111775" cy="1056830"/>
          </a:xfrm>
        </p:spPr>
        <p:txBody>
          <a:bodyPr>
            <a:normAutofit/>
          </a:bodyPr>
          <a:lstStyle/>
          <a:p>
            <a:pPr algn="ctr"/>
            <a:r>
              <a:rPr lang="en-IN" sz="3200" u="sng" dirty="0">
                <a:latin typeface="Algerian" panose="04020705040A02060702" pitchFamily="82" charset="0"/>
              </a:rPr>
              <a:t>Case 1: valid moves/ invalid moves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CD35355-8B48-477F-8434-FBE6AB5A77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572" y="2123721"/>
            <a:ext cx="2664095" cy="314140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B0ACA53-3366-4CC0-8069-1F5FD0DEEB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9431" y="2107279"/>
            <a:ext cx="2529223" cy="3099625"/>
          </a:xfrm>
          <a:prstGeom prst="rect">
            <a:avLst/>
          </a:prstGeom>
        </p:spPr>
      </p:pic>
      <p:sp>
        <p:nvSpPr>
          <p:cNvPr id="11" name="Arrow: Down 10">
            <a:extLst>
              <a:ext uri="{FF2B5EF4-FFF2-40B4-BE49-F238E27FC236}">
                <a16:creationId xmlns:a16="http://schemas.microsoft.com/office/drawing/2014/main" id="{557400E7-671F-4689-AD33-6F5FFA004C93}"/>
              </a:ext>
            </a:extLst>
          </p:cNvPr>
          <p:cNvSpPr/>
          <p:nvPr/>
        </p:nvSpPr>
        <p:spPr>
          <a:xfrm rot="10800000">
            <a:off x="2185382" y="3861786"/>
            <a:ext cx="328474" cy="57704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890FAEDF-A239-4293-8337-0E1982D3370B}"/>
              </a:ext>
            </a:extLst>
          </p:cNvPr>
          <p:cNvSpPr/>
          <p:nvPr/>
        </p:nvSpPr>
        <p:spPr>
          <a:xfrm>
            <a:off x="6205491" y="2805344"/>
            <a:ext cx="292963" cy="6747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E2E908F-B86C-43C1-B38A-3E88E02837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7456" y="2107278"/>
            <a:ext cx="2414311" cy="3099625"/>
          </a:xfrm>
          <a:prstGeom prst="rect">
            <a:avLst/>
          </a:prstGeom>
        </p:spPr>
      </p:pic>
      <p:sp>
        <p:nvSpPr>
          <p:cNvPr id="15" name="Arrow: Down 14">
            <a:extLst>
              <a:ext uri="{FF2B5EF4-FFF2-40B4-BE49-F238E27FC236}">
                <a16:creationId xmlns:a16="http://schemas.microsoft.com/office/drawing/2014/main" id="{039357C0-B7C4-483E-8319-ED8E8C2DC948}"/>
              </a:ext>
            </a:extLst>
          </p:cNvPr>
          <p:cNvSpPr/>
          <p:nvPr/>
        </p:nvSpPr>
        <p:spPr>
          <a:xfrm rot="12864510">
            <a:off x="8006080" y="3657091"/>
            <a:ext cx="349650" cy="65074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9084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4041" y="609600"/>
            <a:ext cx="8239962" cy="697907"/>
          </a:xfrm>
        </p:spPr>
        <p:txBody>
          <a:bodyPr>
            <a:normAutofit fontScale="90000"/>
          </a:bodyPr>
          <a:lstStyle/>
          <a:p>
            <a:pPr algn="ctr"/>
            <a:r>
              <a:rPr lang="en-IN" u="sng" dirty="0">
                <a:latin typeface="Algerian" panose="04020705040A02060702" pitchFamily="82" charset="0"/>
              </a:rPr>
              <a:t>Case 2:No move condition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flipH="1" flipV="1">
            <a:off x="631616" y="6041361"/>
            <a:ext cx="45719" cy="45719"/>
          </a:xfrm>
        </p:spPr>
        <p:txBody>
          <a:bodyPr>
            <a:normAutofit fontScale="25000" lnSpcReduction="20000"/>
          </a:bodyPr>
          <a:lstStyle/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C6C4703-44ED-4B1C-8DED-11A7E4F3AD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2430" y="1946786"/>
            <a:ext cx="3227802" cy="4259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481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7327" y="609600"/>
            <a:ext cx="7906676" cy="894460"/>
          </a:xfrm>
        </p:spPr>
        <p:txBody>
          <a:bodyPr/>
          <a:lstStyle/>
          <a:p>
            <a:pPr algn="ctr"/>
            <a:r>
              <a:rPr lang="en-IN" u="sng" dirty="0">
                <a:latin typeface="Algerian" panose="04020705040A02060702" pitchFamily="82" charset="0"/>
              </a:rPr>
              <a:t>Case 3: reaching the end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88CF6F-F35C-43C1-B818-EFF34E38E1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0323" y="1727200"/>
            <a:ext cx="4172379" cy="4714240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BA15EE1F-6898-4054-A386-4FFAC4F60F93}"/>
              </a:ext>
            </a:extLst>
          </p:cNvPr>
          <p:cNvSpPr/>
          <p:nvPr/>
        </p:nvSpPr>
        <p:spPr>
          <a:xfrm rot="10800000">
            <a:off x="7785717" y="4962617"/>
            <a:ext cx="1056442" cy="4971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4194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74404-A166-45C3-95FD-CEDC5DFD3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1858392"/>
          </a:xfrm>
        </p:spPr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            LOGIC APPLIED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F8FB64-F68D-4EC7-A7D2-6A64BF8E06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5" y="2086252"/>
            <a:ext cx="8596668" cy="302295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A 2-D array is used to store the place of the pawns.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All the empty boxes in the board are set to zero.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As the move is updated previous location is set to zero.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Winning condition of the pawn will be checked using it’s </a:t>
            </a:r>
            <a:r>
              <a:rPr lang="en-IN" sz="2400" dirty="0" err="1"/>
              <a:t>i</a:t>
            </a:r>
            <a:r>
              <a:rPr lang="en-IN" sz="2400" dirty="0"/>
              <a:t> value.(</a:t>
            </a:r>
            <a:r>
              <a:rPr lang="en-IN" sz="2400" dirty="0" err="1"/>
              <a:t>i.e</a:t>
            </a:r>
            <a:r>
              <a:rPr lang="en-IN" sz="2400" dirty="0"/>
              <a:t> reaching the opposite end).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Blocking condition is checked after every move.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65961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800" dirty="0">
                <a:latin typeface="Algerian" panose="04020705040A02060702" pitchFamily="82" charset="0"/>
              </a:rPr>
              <a:t>THANK YOU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5778" y="2293462"/>
            <a:ext cx="3459780" cy="3642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20510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</TotalTime>
  <Words>230</Words>
  <Application>Microsoft Office PowerPoint</Application>
  <PresentationFormat>Widescreen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Algerian</vt:lpstr>
      <vt:lpstr>Arial</vt:lpstr>
      <vt:lpstr>Trebuchet MS</vt:lpstr>
      <vt:lpstr>Wingdings 3</vt:lpstr>
      <vt:lpstr>Facet</vt:lpstr>
      <vt:lpstr>Hexapawn </vt:lpstr>
      <vt:lpstr>Problem   statement</vt:lpstr>
      <vt:lpstr>Case 1: valid moves/ invalid moves</vt:lpstr>
      <vt:lpstr>Case 2:No move condition</vt:lpstr>
      <vt:lpstr>Case 3: reaching the end</vt:lpstr>
      <vt:lpstr>            LOGIC APPLIED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LIBRARY DATABASE MANAGEMENT  SYSTEM</dc:title>
  <dc:creator>Windows User</dc:creator>
  <cp:lastModifiedBy>Hruthwik k</cp:lastModifiedBy>
  <cp:revision>19</cp:revision>
  <dcterms:created xsi:type="dcterms:W3CDTF">2017-11-15T17:35:56Z</dcterms:created>
  <dcterms:modified xsi:type="dcterms:W3CDTF">2020-04-13T05:38:39Z</dcterms:modified>
</cp:coreProperties>
</file>