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65F8-F19F-4F03-8BC9-926AE0ED8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9A6CB-C8AC-4D4B-B1E1-86FB1F9D8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A4D91-535F-4DCD-B750-3EE51872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76D6-148D-4A4D-9FD5-DDABFEDC27D2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DCD48-D296-4C5B-B966-82B3D037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E0CF-10B9-4462-9334-23B6DA53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11A5-B396-4EF6-A6EA-969915E96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57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36B9-D16B-42EE-95AF-1BABC4B5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4D1D0-166D-498D-A5FD-5F229B378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86FFF-4F40-4688-BE9E-1D0E2E56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76D6-148D-4A4D-9FD5-DDABFEDC27D2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7846F-7BF2-42AC-AAC4-15F6507D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F65A7-D083-428B-B232-42D4214B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11A5-B396-4EF6-A6EA-969915E96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65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AC774-2E71-49B5-95FA-00A969416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47B14-8BD7-4983-81A0-902EF3237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E69FA-F781-465B-8B88-9EB99F12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76D6-148D-4A4D-9FD5-DDABFEDC27D2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2F5E5-9DFE-4EC7-96E7-72D43B90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AAAED-E4E9-4DC1-9696-7E1913DD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11A5-B396-4EF6-A6EA-969915E96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75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D632-6FB8-4F17-94F5-A401B071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A0B5F-5AB4-4E1D-8CC1-71003F7FC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E4623-D34E-4878-8F2E-FB08D592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76D6-148D-4A4D-9FD5-DDABFEDC27D2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89C4B-9CC4-458E-8E9B-8B7636351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85527-8321-4200-A722-1E19E633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11A5-B396-4EF6-A6EA-969915E96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81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BC33-AF07-4E99-A6E1-D86888A1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D8DA1-F652-47E7-95B3-7D9916760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C46EC-EBD5-4479-B676-4D13D5D4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76D6-148D-4A4D-9FD5-DDABFEDC27D2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99719-4719-478D-8BBC-1280ED00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DD590-9B4A-44DF-AB87-093251D4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11A5-B396-4EF6-A6EA-969915E96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9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F33C-6F1E-41AA-8861-D5177A4E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C8AEC-5269-4BE7-9EDA-8D85A2020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82BBD-F3BF-4083-87DD-1C8ED9865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A9C91-291F-4C9F-9B38-58B59B4E5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76D6-148D-4A4D-9FD5-DDABFEDC27D2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630F9-AFF8-41FF-87D0-09C46A25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F644D-443F-4DAF-87B3-7705D530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11A5-B396-4EF6-A6EA-969915E96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09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1F73-F3C9-4618-9292-9CC03767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A2D1-D34B-4E5D-BDBD-BA5A5DCF2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85E77-B660-4C47-970B-4DC9A1456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3DB94-131E-4848-8BD7-4556DBFAF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5EC02-F6E8-406D-8D6B-9AD86C455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876D4-88F4-4EC8-8F05-64F07ACE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76D6-148D-4A4D-9FD5-DDABFEDC27D2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5CC2E-02C1-4477-9597-3679F015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F543D-6989-44A6-B6CC-9E638A5F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11A5-B396-4EF6-A6EA-969915E96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96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3D59-571E-42A8-813D-6D0244D8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77B00-8291-4DB1-8CDD-A7A8FDC4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76D6-148D-4A4D-9FD5-DDABFEDC27D2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6DCB1-9FB3-46AA-B68D-60A5E06D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8D491-5FFF-46F8-A0F8-CA4EB135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11A5-B396-4EF6-A6EA-969915E96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74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A5CE5-F205-4293-B08B-C224B842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76D6-148D-4A4D-9FD5-DDABFEDC27D2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92A9D-D55E-4BE6-858D-9A30E881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2965D-A783-4D7E-8147-15F464FB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11A5-B396-4EF6-A6EA-969915E96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3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555B-C435-488F-AF11-92169415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1F0E2-697E-4976-8FA8-99D13767D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ED4AF-AFF2-4EFB-8844-850D583C8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35F71-C078-4DF0-91E8-1D2B3CE8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76D6-148D-4A4D-9FD5-DDABFEDC27D2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2B5F5-0F00-47C0-8052-C38E4044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9F1E8-69FC-4662-9A02-61478A55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11A5-B396-4EF6-A6EA-969915E96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31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3A8E-AFE5-4F39-9288-0E95ADAA3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41E7C2-011F-46CD-825E-2AF7E71A8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F730F-CA2D-4862-8AAF-9FA62363A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B1D9B-E92C-4109-A1B9-D4728F9C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76D6-148D-4A4D-9FD5-DDABFEDC27D2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87CF9-F301-41DE-9B5C-91535C13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2C623-D68E-4BD2-88DA-40A573D2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11A5-B396-4EF6-A6EA-969915E96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63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ECA83F-917F-448A-B062-30CD87518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57531-38C0-458B-A8F1-8B2394ACD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8D1D9-939B-49B8-92DA-118E86555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E76D6-148D-4A4D-9FD5-DDABFEDC27D2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39615-34B9-4A3B-B2D6-4C13134E9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F711A-DF26-4BF0-B6E3-8FD66C63A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811A5-B396-4EF6-A6EA-969915E96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92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0F64-4B89-4202-BFF0-0796D376C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2CD22-4AAA-4EDC-95BC-EF9BA982F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B7105-C14F-4B9F-8B4E-6DEB0A4F3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69"/>
            <a:ext cx="12192000" cy="686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4508-1B6D-4A36-BDEF-FB45305C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E726-AC00-47F8-9160-08E54D49C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9EAD6-8A27-469A-A8EC-B106F61DF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24" y="0"/>
            <a:ext cx="12213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4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6744-CB89-4C29-9441-4F001DE0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97A73-9483-49E2-A11C-FF798F57F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85E14-D4A6-4FD1-A92A-F62DFA03B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1"/>
            <a:ext cx="12192000" cy="684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5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8952-CF99-4B39-B83D-ADD967CA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C8429-E9F0-4C53-BA55-8AC75BCED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33CB98-E141-43B7-B6A1-ACB8BDB13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71" y="185235"/>
            <a:ext cx="11378153" cy="64536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4FAC5A-D6E5-49EB-8081-0378E0B6B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47" y="1363685"/>
            <a:ext cx="6892565" cy="454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6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F798-658F-4A91-A367-F849FFD1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Costing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585148-1CEF-47EA-90F6-FA967A451C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365914"/>
              </p:ext>
            </p:extLst>
          </p:nvPr>
        </p:nvGraphicFramePr>
        <p:xfrm>
          <a:off x="838200" y="1825625"/>
          <a:ext cx="10515600" cy="2494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7168352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26972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Price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82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Ardunio</a:t>
                      </a:r>
                      <a:r>
                        <a:rPr lang="en-IN" dirty="0"/>
                        <a:t> Mega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66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Sound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32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Accelerometer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1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OLED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34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Bread board + jumper wire </a:t>
                      </a:r>
                      <a:r>
                        <a:rPr lang="en-IN" dirty="0" err="1"/>
                        <a:t>e.t.c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011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11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BD6B-3A91-4EDE-8814-75B79A62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DA5693-B370-4DA0-A550-863ECF21B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9B43A8-D89C-40BB-BBD2-3CD34D8E9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3788"/>
            <a:ext cx="11896627" cy="656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3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4C58-0B3A-4756-9646-B112F2B9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72353-D1FC-401E-996D-3631540F7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2B5BE-F5D5-493A-8585-C4EFCF178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5" y="82669"/>
            <a:ext cx="11604396" cy="651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4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994B-1AE9-4139-BFA8-F9301C9F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83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89236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27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Costing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Hrutik Kumthekar</dc:creator>
  <cp:lastModifiedBy>Hrutik Kumthekar</cp:lastModifiedBy>
  <cp:revision>4</cp:revision>
  <dcterms:created xsi:type="dcterms:W3CDTF">2022-04-14T09:33:43Z</dcterms:created>
  <dcterms:modified xsi:type="dcterms:W3CDTF">2022-04-15T12:28:30Z</dcterms:modified>
</cp:coreProperties>
</file>