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59170-E7D3-CD45-95AD-B5A643537C3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10BAE-41A0-8E43-8CFC-42D17C2F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10BAE-41A0-8E43-8CFC-42D17C2F71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067E-DCB5-A54F-8FF8-8DA0B109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327FB-99E7-0549-B541-C45757BF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5123-EFCA-CB48-A111-60F716EF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A993-7891-7C44-97C1-900DE472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764B-9FBA-EA41-BE9A-BA9E23A7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02EE-40C7-F24A-8914-19541240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ABDE-C7DF-C34B-B2BB-E112649E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3BFF-896B-274C-B276-65A5E039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5160-6F5B-384F-8415-3BE508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F750-F88A-C545-B540-9B0DC21B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9FC13-0E3B-E04C-B121-0A78CD17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27B64-3518-E34C-8096-4BBE9F79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6A4D-B6E8-C647-81C1-319D4E7B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53B5-D77D-664D-B25F-9980B18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30C6-0209-5C49-8056-6A4C1645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5823-4164-7740-90F6-4F930C8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ECEC-0613-A544-9D1C-EBB15573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AEF0-9CC0-3149-91E1-0791692B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FB7B-F7AD-B24D-8D7E-C35E2121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3B3F-8874-254E-AC01-2AC87F3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014B-4A93-1249-9607-E9911B97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69AE-1E24-BE46-8495-38CC202C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451-0EBE-1D4A-BA2F-6B232CB5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B89A-9A33-D946-8597-2586D56F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9687-DBE6-E948-9156-AE751E0C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2B6-F9B6-6C4D-AA1C-EF96DF81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5764-805B-6A4B-8AD3-3A1DF64A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AE73F-383E-4D40-B074-B3406FBF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6A0D-610E-B74E-B5D6-E827D64A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113B-E7BC-D349-A82C-7A28F835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03E7-BCE1-1C44-B5A4-B32C7F60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133-DB7B-694D-A9E4-DB55E883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385C-424B-1948-8087-EF3DC30B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DDA8-167C-2542-AADD-3A09DE8D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B3B85-68E7-5445-B348-371919D7F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C6716-292B-C942-B8DE-F84A3834D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9904B-58B8-A346-86A8-D16E6D91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04B8-7D75-EC43-AA58-53C37B1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00C40-3050-1948-B71A-27A4B481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0846-1FBB-A644-9581-B510BD13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3A68-E505-534D-9AED-4946EC7E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54D4-3B38-3C45-88E6-690CA202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00695-20F0-E141-8F19-E97B5F24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AA36-3E4A-2B48-B760-F36C44F8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E6B1A-C9AD-F640-B4ED-342A0BA7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CC747-E02F-0C42-8E6D-CFF2E14E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01CE-F77F-B344-BF57-3094CBEA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D7-1A92-6A48-B1E9-7EF07F39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EDD4A-4C97-3B4E-96D7-0D9C0480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1090-57A0-4845-AACF-F433C72F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70FBE-ED66-6245-8104-795EFE0B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36BE-4332-A54E-B7D3-804566D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05A-ECA3-C045-BFBB-8876104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990AB-2B9A-C142-8F1D-DE2E745B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FF79-7159-554B-9ABD-9A200E6C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9770-4778-9F4C-BABE-2DC0E25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AE56-7D1F-434D-8591-D3F87C10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35812-B447-A248-885E-87C98466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E845F-47C2-9E4C-B46D-DEC2FC1E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CED01-9901-A045-B730-8E943229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C26D-48FE-EF42-890B-12D21E2D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31F1-851E-2848-B2A4-90C0BBD331BF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7831-7967-E74F-B3D2-541F10399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2064-EC9F-3147-A8FA-F5BE6EC3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601489-2A8A-1145-9D8E-43043C09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0167" y1="11167" x2="10167" y2="11167"/>
                        <a14:foregroundMark x1="10167" y1="11167" x2="10167" y2="11167"/>
                        <a14:foregroundMark x1="10167" y1="11167" x2="10167" y2="11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150" y="1164976"/>
            <a:ext cx="3889393" cy="3889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3E0E7-CC48-8F41-9F7C-4B52A4A60C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1" t="5451" b="4624"/>
          <a:stretch/>
        </p:blipFill>
        <p:spPr>
          <a:xfrm>
            <a:off x="4038804" y="1590657"/>
            <a:ext cx="3970534" cy="3794842"/>
          </a:xfrm>
          <a:prstGeom prst="rect">
            <a:avLst/>
          </a:prstGeom>
        </p:spPr>
      </p:pic>
      <p:pic>
        <p:nvPicPr>
          <p:cNvPr id="7" name="Picture 6" descr="A picture containing mirror, drawing&#10;&#10;Description automatically generated">
            <a:extLst>
              <a:ext uri="{FF2B5EF4-FFF2-40B4-BE49-F238E27FC236}">
                <a16:creationId xmlns:a16="http://schemas.microsoft.com/office/drawing/2014/main" id="{1353D4E8-F707-D443-B811-2B32F0A39C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040"/>
          <a:stretch/>
        </p:blipFill>
        <p:spPr>
          <a:xfrm>
            <a:off x="1644613" y="1835674"/>
            <a:ext cx="2285690" cy="839029"/>
          </a:xfrm>
          <a:prstGeom prst="rect">
            <a:avLst/>
          </a:prstGeom>
        </p:spPr>
      </p:pic>
      <p:pic>
        <p:nvPicPr>
          <p:cNvPr id="9" name="Picture 8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7DB44CA9-F8C9-7944-A378-C13D5EC6D2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91"/>
          <a:stretch/>
        </p:blipFill>
        <p:spPr>
          <a:xfrm>
            <a:off x="532147" y="3641525"/>
            <a:ext cx="2156199" cy="1253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F353E-749F-1242-8239-BE90CE1AED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911" t="4680" b="4199"/>
          <a:stretch/>
        </p:blipFill>
        <p:spPr>
          <a:xfrm>
            <a:off x="7911989" y="1590657"/>
            <a:ext cx="3970535" cy="384524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7978F-3AFE-C045-B56C-BD34AF3373DE}"/>
              </a:ext>
            </a:extLst>
          </p:cNvPr>
          <p:cNvGrpSpPr/>
          <p:nvPr/>
        </p:nvGrpSpPr>
        <p:grpSpPr>
          <a:xfrm>
            <a:off x="230338" y="1814888"/>
            <a:ext cx="3711688" cy="3645949"/>
            <a:chOff x="287816" y="2300362"/>
            <a:chExt cx="3404343" cy="36009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2A5FF8-A23A-7D44-A871-BB31AD0DB2EF}"/>
                </a:ext>
              </a:extLst>
            </p:cNvPr>
            <p:cNvGrpSpPr/>
            <p:nvPr/>
          </p:nvGrpSpPr>
          <p:grpSpPr>
            <a:xfrm>
              <a:off x="542784" y="2300362"/>
              <a:ext cx="3149375" cy="3341528"/>
              <a:chOff x="542029" y="2214843"/>
              <a:chExt cx="2925235" cy="308288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E21CF7-66F1-2442-995F-C40CD84D0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65" y="2214843"/>
                <a:ext cx="0" cy="30828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5ABF4D-4912-7C40-BD62-6CD206429F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4647" y="3834012"/>
                <a:ext cx="0" cy="292523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B59F7D-F356-554E-ADD4-B2EF39674559}"/>
                </a:ext>
              </a:extLst>
            </p:cNvPr>
            <p:cNvSpPr txBox="1"/>
            <p:nvPr/>
          </p:nvSpPr>
          <p:spPr>
            <a:xfrm rot="16200000">
              <a:off x="-472649" y="3621127"/>
              <a:ext cx="17748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Normality across countries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8C4B01-B837-8D41-A421-7DB406C52CAF}"/>
                </a:ext>
              </a:extLst>
            </p:cNvPr>
            <p:cNvSpPr txBox="1"/>
            <p:nvPr/>
          </p:nvSpPr>
          <p:spPr>
            <a:xfrm>
              <a:off x="1341599" y="5647400"/>
              <a:ext cx="18870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Normality across documents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B6B74C-F5D4-0B45-AEAC-89F6018809C3}"/>
              </a:ext>
            </a:extLst>
          </p:cNvPr>
          <p:cNvSpPr txBox="1"/>
          <p:nvPr/>
        </p:nvSpPr>
        <p:spPr>
          <a:xfrm>
            <a:off x="508324" y="1217912"/>
            <a:ext cx="3433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Normality describes how close a topic’s distribution is to the standard normal distribution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C6952-B9F5-284A-A9E6-FC387A2A5B42}"/>
              </a:ext>
            </a:extLst>
          </p:cNvPr>
          <p:cNvSpPr txBox="1"/>
          <p:nvPr/>
        </p:nvSpPr>
        <p:spPr>
          <a:xfrm>
            <a:off x="1105808" y="4820289"/>
            <a:ext cx="1008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Far from 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177D6-175B-1C4A-898C-FD558D676E60}"/>
              </a:ext>
            </a:extLst>
          </p:cNvPr>
          <p:cNvSpPr txBox="1"/>
          <p:nvPr/>
        </p:nvSpPr>
        <p:spPr>
          <a:xfrm>
            <a:off x="2283020" y="2594540"/>
            <a:ext cx="1008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Close to normal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54566F-C0A5-3B4A-B05D-2D5F44B1B3CA}"/>
              </a:ext>
            </a:extLst>
          </p:cNvPr>
          <p:cNvSpPr txBox="1"/>
          <p:nvPr/>
        </p:nvSpPr>
        <p:spPr>
          <a:xfrm>
            <a:off x="4255611" y="1209121"/>
            <a:ext cx="3656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Components of the water budget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0F6A7-3E47-1B4D-AC34-4D9ED15EFA77}"/>
              </a:ext>
            </a:extLst>
          </p:cNvPr>
          <p:cNvSpPr txBox="1"/>
          <p:nvPr/>
        </p:nvSpPr>
        <p:spPr>
          <a:xfrm>
            <a:off x="8208616" y="1229878"/>
            <a:ext cx="357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7457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DeVincentis</dc:creator>
  <cp:lastModifiedBy>Alyssa DeVincentis</cp:lastModifiedBy>
  <cp:revision>8</cp:revision>
  <dcterms:created xsi:type="dcterms:W3CDTF">2020-02-20T21:34:41Z</dcterms:created>
  <dcterms:modified xsi:type="dcterms:W3CDTF">2020-02-24T19:33:29Z</dcterms:modified>
</cp:coreProperties>
</file>