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>
        <p:scale>
          <a:sx n="151" d="100"/>
          <a:sy n="151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59170-E7D3-CD45-95AD-B5A643537C39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10BAE-41A0-8E43-8CFC-42D17C2F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1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10BAE-41A0-8E43-8CFC-42D17C2F71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0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067E-DCB5-A54F-8FF8-8DA0B109B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327FB-99E7-0549-B541-C45757BFE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65123-EFCA-CB48-A111-60F716EF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31F1-851E-2848-B2A4-90C0BBD331B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DA993-7891-7C44-97C1-900DE472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A764B-9FBA-EA41-BE9A-BA9E23A7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02EE-40C7-F24A-8914-19541240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5ABDE-C7DF-C34B-B2BB-E112649E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3BFF-896B-274C-B276-65A5E039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31F1-851E-2848-B2A4-90C0BBD331B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5160-6F5B-384F-8415-3BE50860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1F750-F88A-C545-B540-9B0DC21B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5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9FC13-0E3B-E04C-B121-0A78CD174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27B64-3518-E34C-8096-4BBE9F79D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C6A4D-B6E8-C647-81C1-319D4E7B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31F1-851E-2848-B2A4-90C0BBD331B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853B5-D77D-664D-B25F-9980B18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30C6-0209-5C49-8056-6A4C1645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5823-4164-7740-90F6-4F930C86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ECEC-0613-A544-9D1C-EBB15573A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AEF0-9CC0-3149-91E1-0791692B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31F1-851E-2848-B2A4-90C0BBD331B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1FB7B-F7AD-B24D-8D7E-C35E2121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03B3F-8874-254E-AC01-2AC87F34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4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014B-4A93-1249-9607-E9911B97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469AE-1E24-BE46-8495-38CC202C8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6451-0EBE-1D4A-BA2F-6B232CB5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31F1-851E-2848-B2A4-90C0BBD331B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2B89A-9A33-D946-8597-2586D56F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9687-DBE6-E948-9156-AE751E0C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5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12B6-F9B6-6C4D-AA1C-EF96DF81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D5764-805B-6A4B-8AD3-3A1DF64A9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AE73F-383E-4D40-B074-B3406FBF7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06A0D-610E-B74E-B5D6-E827D64A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31F1-851E-2848-B2A4-90C0BBD331B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3113B-E7BC-D349-A82C-7A28F835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303E7-BCE1-1C44-B5A4-B32C7F60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8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D133-DB7B-694D-A9E4-DB55E883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385C-424B-1948-8087-EF3DC30B1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EDDA8-167C-2542-AADD-3A09DE8DE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B3B85-68E7-5445-B348-371919D7F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C6716-292B-C942-B8DE-F84A3834D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9904B-58B8-A346-86A8-D16E6D91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31F1-851E-2848-B2A4-90C0BBD331B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F04B8-7D75-EC43-AA58-53C37B14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00C40-3050-1948-B71A-27A4B481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8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0846-1FBB-A644-9581-B510BD13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33A68-E505-534D-9AED-4946EC7E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31F1-851E-2848-B2A4-90C0BBD331B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054D4-3B38-3C45-88E6-690CA202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00695-20F0-E141-8F19-E97B5F24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3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8AA36-3E4A-2B48-B760-F36C44F8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31F1-851E-2848-B2A4-90C0BBD331B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E6B1A-C9AD-F640-B4ED-342A0BA7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CC747-E02F-0C42-8E6D-CFF2E14E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5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01CE-F77F-B344-BF57-3094CBEA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00D7-1A92-6A48-B1E9-7EF07F39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EDD4A-4C97-3B4E-96D7-0D9C0480B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F1090-57A0-4845-AACF-F433C72F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31F1-851E-2848-B2A4-90C0BBD331B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70FBE-ED66-6245-8104-795EFE0B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736BE-4332-A54E-B7D3-804566D7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6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005A-ECA3-C045-BFBB-88761045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8990AB-2B9A-C142-8F1D-DE2E745B4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1FF79-7159-554B-9ABD-9A200E6C7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B9770-4778-9F4C-BABE-2DC0E25E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31F1-851E-2848-B2A4-90C0BBD331B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FAE56-7D1F-434D-8591-D3F87C10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35812-B447-A248-885E-87C98466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2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E845F-47C2-9E4C-B46D-DEC2FC1E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CED01-9901-A045-B730-8E9432295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8C26D-48FE-EF42-890B-12D21E2DB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31F1-851E-2848-B2A4-90C0BBD331B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F7831-7967-E74F-B3D2-541F10399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F2064-EC9F-3147-A8FA-F5BE6EC34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FC432-346C-D946-818C-AC36F34B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4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9601489-2A8A-1145-9D8E-43043C09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0167" y1="11167" x2="10167" y2="11167"/>
                        <a14:foregroundMark x1="10167" y1="11167" x2="10167" y2="11167"/>
                        <a14:foregroundMark x1="10167" y1="11167" x2="10167" y2="11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150" y="1680788"/>
            <a:ext cx="3889393" cy="3889393"/>
          </a:xfrm>
          <a:prstGeom prst="rect">
            <a:avLst/>
          </a:prstGeom>
        </p:spPr>
      </p:pic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D73E0E7-CC48-8F41-9F7C-4B52A4A60C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46" t="5722" b="4141"/>
          <a:stretch/>
        </p:blipFill>
        <p:spPr>
          <a:xfrm>
            <a:off x="4213828" y="2016764"/>
            <a:ext cx="4016122" cy="3832559"/>
          </a:xfrm>
          <a:prstGeom prst="rect">
            <a:avLst/>
          </a:prstGeom>
        </p:spPr>
      </p:pic>
      <p:pic>
        <p:nvPicPr>
          <p:cNvPr id="7" name="Picture 6" descr="A picture containing mirror, drawing&#10;&#10;Description automatically generated">
            <a:extLst>
              <a:ext uri="{FF2B5EF4-FFF2-40B4-BE49-F238E27FC236}">
                <a16:creationId xmlns:a16="http://schemas.microsoft.com/office/drawing/2014/main" id="{1353D4E8-F707-D443-B811-2B32F0A39C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040"/>
          <a:stretch/>
        </p:blipFill>
        <p:spPr>
          <a:xfrm>
            <a:off x="1926154" y="2252465"/>
            <a:ext cx="1948286" cy="715175"/>
          </a:xfrm>
          <a:prstGeom prst="rect">
            <a:avLst/>
          </a:prstGeom>
        </p:spPr>
      </p:pic>
      <p:pic>
        <p:nvPicPr>
          <p:cNvPr id="9" name="Picture 8" descr="A picture containing knife, drawing&#10;&#10;Description automatically generated">
            <a:extLst>
              <a:ext uri="{FF2B5EF4-FFF2-40B4-BE49-F238E27FC236}">
                <a16:creationId xmlns:a16="http://schemas.microsoft.com/office/drawing/2014/main" id="{7DB44CA9-F8C9-7944-A378-C13D5EC6D25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191"/>
          <a:stretch/>
        </p:blipFill>
        <p:spPr>
          <a:xfrm>
            <a:off x="532149" y="4365748"/>
            <a:ext cx="1837909" cy="1068660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9AF353E-749F-1242-8239-BE90CE1AED4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547" t="5722" b="4141"/>
          <a:stretch/>
        </p:blipFill>
        <p:spPr>
          <a:xfrm>
            <a:off x="7952575" y="1999232"/>
            <a:ext cx="4016122" cy="383255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BF7978F-3AFE-C045-B56C-BD34AF3373DE}"/>
              </a:ext>
            </a:extLst>
          </p:cNvPr>
          <p:cNvGrpSpPr/>
          <p:nvPr/>
        </p:nvGrpSpPr>
        <p:grpSpPr>
          <a:xfrm>
            <a:off x="223304" y="2106469"/>
            <a:ext cx="3907229" cy="3794847"/>
            <a:chOff x="223304" y="2106469"/>
            <a:chExt cx="3907229" cy="379484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B2A5FF8-A23A-7D44-A871-BB31AD0DB2EF}"/>
                </a:ext>
              </a:extLst>
            </p:cNvPr>
            <p:cNvGrpSpPr/>
            <p:nvPr/>
          </p:nvGrpSpPr>
          <p:grpSpPr>
            <a:xfrm>
              <a:off x="532148" y="2106469"/>
              <a:ext cx="3598385" cy="3534218"/>
              <a:chOff x="532150" y="2035963"/>
              <a:chExt cx="3342290" cy="3260667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4E21CF7-66F1-2442-995F-C40CD84D0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150" y="2035963"/>
                <a:ext cx="0" cy="326066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5ABF4D-4912-7C40-BD62-6CD206429F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03295" y="3625485"/>
                <a:ext cx="0" cy="334229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B59F7D-F356-554E-ADD4-B2EF39674559}"/>
                </a:ext>
              </a:extLst>
            </p:cNvPr>
            <p:cNvSpPr txBox="1"/>
            <p:nvPr/>
          </p:nvSpPr>
          <p:spPr>
            <a:xfrm rot="16200000">
              <a:off x="-537161" y="3621127"/>
              <a:ext cx="17748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Helvetica" pitchFamily="2" charset="0"/>
                </a:rPr>
                <a:t>Normality across countries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8C4B01-B837-8D41-A421-7DB406C52CAF}"/>
                </a:ext>
              </a:extLst>
            </p:cNvPr>
            <p:cNvSpPr txBox="1"/>
            <p:nvPr/>
          </p:nvSpPr>
          <p:spPr>
            <a:xfrm>
              <a:off x="1341599" y="5647400"/>
              <a:ext cx="18870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Helvetica" pitchFamily="2" charset="0"/>
                </a:rPr>
                <a:t>Normality across documents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1B6B74C-F5D4-0B45-AEAC-89F6018809C3}"/>
              </a:ext>
            </a:extLst>
          </p:cNvPr>
          <p:cNvSpPr txBox="1"/>
          <p:nvPr/>
        </p:nvSpPr>
        <p:spPr>
          <a:xfrm>
            <a:off x="532147" y="1680788"/>
            <a:ext cx="3129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Normality describes how close a topic’s distribution is to standard, normal distribution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9C6952-B9F5-284A-A9E6-FC387A2A5B42}"/>
              </a:ext>
            </a:extLst>
          </p:cNvPr>
          <p:cNvSpPr txBox="1"/>
          <p:nvPr/>
        </p:nvSpPr>
        <p:spPr>
          <a:xfrm>
            <a:off x="951807" y="5337247"/>
            <a:ext cx="1008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latin typeface="Helvetica" pitchFamily="2" charset="0"/>
              </a:rPr>
              <a:t>Far from normal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6177D6-175B-1C4A-898C-FD558D676E60}"/>
              </a:ext>
            </a:extLst>
          </p:cNvPr>
          <p:cNvSpPr txBox="1"/>
          <p:nvPr/>
        </p:nvSpPr>
        <p:spPr>
          <a:xfrm>
            <a:off x="2392270" y="2860662"/>
            <a:ext cx="1008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latin typeface="Helvetica" pitchFamily="2" charset="0"/>
              </a:rPr>
              <a:t>Close to normal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54566F-C0A5-3B4A-B05D-2D5F44B1B3CA}"/>
              </a:ext>
            </a:extLst>
          </p:cNvPr>
          <p:cNvSpPr txBox="1"/>
          <p:nvPr/>
        </p:nvSpPr>
        <p:spPr>
          <a:xfrm>
            <a:off x="4421543" y="1737622"/>
            <a:ext cx="3027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Components of the water budget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10F6A7-3E47-1B4D-AC34-4D9ED15EFA77}"/>
              </a:ext>
            </a:extLst>
          </p:cNvPr>
          <p:cNvSpPr txBox="1"/>
          <p:nvPr/>
        </p:nvSpPr>
        <p:spPr>
          <a:xfrm>
            <a:off x="8208616" y="1737622"/>
            <a:ext cx="3027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Research methods</a:t>
            </a:r>
          </a:p>
        </p:txBody>
      </p:sp>
    </p:spTree>
    <p:extLst>
      <p:ext uri="{BB962C8B-B14F-4D97-AF65-F5344CB8AC3E}">
        <p14:creationId xmlns:p14="http://schemas.microsoft.com/office/powerpoint/2010/main" val="274577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Alyssa DeVincentis</dc:creator>
  <cp:lastModifiedBy>Alyssa DeVincentis</cp:lastModifiedBy>
  <cp:revision>5</cp:revision>
  <dcterms:created xsi:type="dcterms:W3CDTF">2020-02-20T21:34:41Z</dcterms:created>
  <dcterms:modified xsi:type="dcterms:W3CDTF">2020-02-20T22:02:05Z</dcterms:modified>
</cp:coreProperties>
</file>