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sldIdLst>
    <p:sldId id="256" r:id="rId3"/>
    <p:sldId id="257" r:id="rId4"/>
    <p:sldId id="258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B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4" d="100"/>
          <a:sy n="64" d="100"/>
        </p:scale>
        <p:origin x="89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1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2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28FA71-3A18-48C0-980F-4B68F7F63042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2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59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457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87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4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5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92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6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78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26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346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8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3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81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7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6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7F45AC6-C491-4585-A584-9CE2AF7D5500}" type="datetime1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7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amboo grove">
            <a:extLst>
              <a:ext uri="{FF2B5EF4-FFF2-40B4-BE49-F238E27FC236}">
                <a16:creationId xmlns:a16="http://schemas.microsoft.com/office/drawing/2014/main" id="{FD666E3F-284B-AC4F-2F8F-B9DD921480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9668" b="6063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557592-CBB4-BAEB-C130-752CEBD17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hr-HR" sz="5400" dirty="0">
                <a:solidFill>
                  <a:srgbClr val="FFFFFF"/>
                </a:solidFill>
              </a:rPr>
              <a:t>Bambus filteri 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B4782-8A42-AB2F-CF28-22F42EB10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hr-HR" sz="2200" dirty="0">
                <a:solidFill>
                  <a:srgbClr val="FFFFFF"/>
                </a:solidFill>
              </a:rPr>
              <a:t>Jelena Glasovac, Hrvoje Radoš</a:t>
            </a:r>
          </a:p>
          <a:p>
            <a:r>
              <a:rPr lang="hr-HR" sz="2200" dirty="0">
                <a:solidFill>
                  <a:srgbClr val="FFFFFF"/>
                </a:solidFill>
              </a:rPr>
              <a:t>Mentor:  dr. sc. Mirjana Domazet-Lošo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100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D3D1-A35E-5419-7162-E0E4CB98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b="1" dirty="0">
                <a:solidFill>
                  <a:schemeClr val="accent1">
                    <a:lumMod val="75000"/>
                  </a:schemeClr>
                </a:solidFill>
              </a:rPr>
              <a:t>AMQ strukture podataka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2FA85-A0C7-CB28-5C8A-77CFFEDE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(eng. </a:t>
            </a:r>
            <a:r>
              <a:rPr lang="hr-HR" sz="2800" dirty="0"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approximate membership query)</a:t>
            </a:r>
          </a:p>
          <a:p>
            <a:pPr marL="0" indent="0">
              <a:buNone/>
            </a:pPr>
            <a:endParaRPr lang="hr-HR" sz="2800" dirty="0">
              <a:solidFill>
                <a:schemeClr val="tx1"/>
              </a:solidFill>
            </a:endParaRPr>
          </a:p>
          <a:p>
            <a:r>
              <a:rPr lang="hr-HR" sz="2800" dirty="0">
                <a:solidFill>
                  <a:schemeClr val="tx1"/>
                </a:solidFill>
              </a:rPr>
              <a:t>Bloom filter </a:t>
            </a:r>
          </a:p>
          <a:p>
            <a:r>
              <a:rPr lang="hr-HR" sz="2800" dirty="0">
                <a:solidFill>
                  <a:schemeClr val="tx1"/>
                </a:solidFill>
              </a:rPr>
              <a:t>Cuckoo filter</a:t>
            </a:r>
          </a:p>
          <a:p>
            <a:r>
              <a:rPr lang="hr-HR" sz="2800" dirty="0">
                <a:solidFill>
                  <a:schemeClr val="tx1"/>
                </a:solidFill>
              </a:rPr>
              <a:t>Bamboo filter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03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3300-0DE4-FBA3-D054-AE59A7F2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05" y="872989"/>
            <a:ext cx="3901109" cy="1356360"/>
          </a:xfrm>
        </p:spPr>
        <p:txBody>
          <a:bodyPr>
            <a:normAutofit/>
          </a:bodyPr>
          <a:lstStyle/>
          <a:p>
            <a:pPr algn="ctr"/>
            <a:r>
              <a:rPr lang="hr-HR" sz="4400" b="1" dirty="0">
                <a:solidFill>
                  <a:schemeClr val="accent1">
                    <a:lumMod val="75000"/>
                  </a:schemeClr>
                </a:solidFill>
              </a:rPr>
              <a:t>Bambus filter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2A176-32CF-7A02-9E83-72D881990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320789"/>
            <a:ext cx="9872871" cy="4038600"/>
          </a:xfrm>
        </p:spPr>
        <p:txBody>
          <a:bodyPr/>
          <a:lstStyle/>
          <a:p>
            <a:pPr marL="0" indent="0">
              <a:buNone/>
            </a:pPr>
            <a:r>
              <a:rPr lang="hr-HR" sz="2800" dirty="0">
                <a:solidFill>
                  <a:schemeClr val="tx1"/>
                </a:solidFill>
              </a:rPr>
              <a:t>Funkcionalnosti:</a:t>
            </a:r>
          </a:p>
          <a:p>
            <a:pPr lvl="2"/>
            <a:r>
              <a:rPr lang="hr-HR" sz="2800" dirty="0">
                <a:solidFill>
                  <a:schemeClr val="tx1"/>
                </a:solidFill>
              </a:rPr>
              <a:t>umetanje</a:t>
            </a:r>
          </a:p>
          <a:p>
            <a:pPr lvl="2"/>
            <a:r>
              <a:rPr lang="hr-HR" sz="2800" dirty="0">
                <a:solidFill>
                  <a:schemeClr val="tx1"/>
                </a:solidFill>
              </a:rPr>
              <a:t>čitanje</a:t>
            </a:r>
          </a:p>
          <a:p>
            <a:pPr lvl="2"/>
            <a:r>
              <a:rPr lang="hr-HR" sz="2800" dirty="0">
                <a:solidFill>
                  <a:schemeClr val="tx1"/>
                </a:solidFill>
              </a:rPr>
              <a:t>brisanje</a:t>
            </a:r>
          </a:p>
          <a:p>
            <a:pPr lvl="2"/>
            <a:r>
              <a:rPr lang="hr-HR" sz="2800" dirty="0">
                <a:solidFill>
                  <a:schemeClr val="tx1"/>
                </a:solidFill>
              </a:rPr>
              <a:t>proširivanje</a:t>
            </a:r>
          </a:p>
          <a:p>
            <a:pPr lvl="2"/>
            <a:r>
              <a:rPr lang="hr-HR" sz="2800" dirty="0">
                <a:solidFill>
                  <a:schemeClr val="tx1"/>
                </a:solidFill>
              </a:rPr>
              <a:t>komprimiranje</a:t>
            </a:r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en-US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F5587E94-ED3D-852C-0F2E-38A80045D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102" y="939251"/>
            <a:ext cx="5040800" cy="50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88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D7B2-7EA1-41A9-69FE-5B967520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b="1" dirty="0">
                <a:solidFill>
                  <a:schemeClr val="accent1">
                    <a:lumMod val="75000"/>
                  </a:schemeClr>
                </a:solidFill>
              </a:rPr>
              <a:t>Rezultati 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ABC99-D021-9AC0-F8E4-10C8FF40F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1" t="2778" r="2198" b="1133"/>
          <a:stretch/>
        </p:blipFill>
        <p:spPr>
          <a:xfrm>
            <a:off x="348813" y="1754257"/>
            <a:ext cx="5977444" cy="44129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64394-E547-53D4-D039-AE924216B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5" t="1548" r="4012"/>
          <a:stretch/>
        </p:blipFill>
        <p:spPr>
          <a:xfrm>
            <a:off x="6167229" y="1754256"/>
            <a:ext cx="5441675" cy="46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2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D7B2-7EA1-41A9-69FE-5B967520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r-HR" sz="4400" b="1" dirty="0">
                <a:solidFill>
                  <a:schemeClr val="accent1">
                    <a:lumMod val="75000"/>
                  </a:schemeClr>
                </a:solidFill>
              </a:rPr>
              <a:t>Rezultati 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CCB06A-F982-FE2B-289E-B61002771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17" t="2705" r="2264"/>
          <a:stretch/>
        </p:blipFill>
        <p:spPr>
          <a:xfrm>
            <a:off x="2951922" y="1923221"/>
            <a:ext cx="6505161" cy="436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0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3FC1-7D50-50C1-FC49-02940EB6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>
                <a:solidFill>
                  <a:schemeClr val="accent1">
                    <a:lumMod val="75000"/>
                  </a:schemeClr>
                </a:solidFill>
              </a:rPr>
              <a:t>Literatura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C973-7096-68BB-4725-AB9E4F36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057400"/>
            <a:ext cx="6266622" cy="4038600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hr-H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Wang et al. Bamboo Filters: Make Resizing Smooth doi: 10.1109/ICDE53745.2022.00078</a:t>
            </a: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hr-H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Wang et al. Bamboo Filters: Make Resizing Smooth and Adaptive 10.1109/TNET.2024.3403997 </a:t>
            </a: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hr-H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Fan et al. 2013. Cuckoo Filter: Better Than Bloom; https://www.cs.cmu.edu/~binfan/papers/login_cuckoofilter.pdf • Fan et al. 2014. </a:t>
            </a: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hr-H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Cuckoo Filter: Practically Better Than Bloom; http://www.cs.cmu.edu/%7Ebinfan/papers/conext14_cuckoofilter.pdf</a:t>
            </a:r>
            <a:endParaRPr lang="en-US" sz="18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07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7AE1-3144-482C-B275-8DA43BFB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7741" y="2728693"/>
            <a:ext cx="10653578" cy="1132258"/>
          </a:xfrm>
        </p:spPr>
        <p:txBody>
          <a:bodyPr>
            <a:normAutofit/>
          </a:bodyPr>
          <a:lstStyle/>
          <a:p>
            <a:pPr algn="ctr"/>
            <a:r>
              <a:rPr lang="hr-HR" sz="4400" b="1">
                <a:solidFill>
                  <a:schemeClr val="accent1">
                    <a:lumMod val="75000"/>
                  </a:schemeClr>
                </a:solidFill>
              </a:rPr>
              <a:t>Hvala na pozornosti</a:t>
            </a:r>
            <a:endParaRPr 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Giant Panda Facts and Pictures">
            <a:extLst>
              <a:ext uri="{FF2B5EF4-FFF2-40B4-BE49-F238E27FC236}">
                <a16:creationId xmlns:a16="http://schemas.microsoft.com/office/drawing/2014/main" id="{D9CD537E-150A-CF20-879D-154D71199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25048"/>
            <a:ext cx="5414362" cy="360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E712165D-8F9F-6B75-14D8-E16F5145F0EB}"/>
              </a:ext>
            </a:extLst>
          </p:cNvPr>
          <p:cNvSpPr txBox="1"/>
          <p:nvPr/>
        </p:nvSpPr>
        <p:spPr>
          <a:xfrm>
            <a:off x="3304761" y="6336597"/>
            <a:ext cx="868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600" dirty="0">
                <a:solidFill>
                  <a:srgbClr val="A6B727"/>
                </a:solidFill>
              </a:rPr>
              <a:t>Slika preuzeta s poveznice: </a:t>
            </a:r>
            <a:r>
              <a:rPr lang="en-US" sz="1600" dirty="0">
                <a:solidFill>
                  <a:srgbClr val="A6B727"/>
                </a:solidFill>
              </a:rPr>
              <a:t>https://kids.nationalgeographic.com/animals/mammals/facts/giant-panda</a:t>
            </a:r>
          </a:p>
        </p:txBody>
      </p:sp>
    </p:spTree>
    <p:extLst>
      <p:ext uri="{BB962C8B-B14F-4D97-AF65-F5344CB8AC3E}">
        <p14:creationId xmlns:p14="http://schemas.microsoft.com/office/powerpoint/2010/main" val="362622598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58</TotalTime>
  <Words>164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Neue Haas Grotesk Text Pro</vt:lpstr>
      <vt:lpstr>VanillaVTI</vt:lpstr>
      <vt:lpstr>Basis</vt:lpstr>
      <vt:lpstr>Bambus filteri </vt:lpstr>
      <vt:lpstr>AMQ strukture podataka</vt:lpstr>
      <vt:lpstr>Bambus filter</vt:lpstr>
      <vt:lpstr>Rezultati </vt:lpstr>
      <vt:lpstr>Rezultati </vt:lpstr>
      <vt:lpstr>Literatura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Bambus filteri </dc:title>
  <dc:creator>Jelena Glasovac</dc:creator>
  <cp:lastModifiedBy>Jelena Glasovac</cp:lastModifiedBy>
  <cp:revision>1</cp:revision>
  <dcterms:created xsi:type="dcterms:W3CDTF">2025-06-02T11:44:53Z</dcterms:created>
  <dcterms:modified xsi:type="dcterms:W3CDTF">2025-06-02T12:43:37Z</dcterms:modified>
</cp:coreProperties>
</file>