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0" r:id="rId1"/>
  </p:sldMasterIdLst>
  <p:notesMasterIdLst>
    <p:notesMasterId r:id="rId11"/>
  </p:notesMasterIdLst>
  <p:sldIdLst>
    <p:sldId id="296" r:id="rId2"/>
    <p:sldId id="257" r:id="rId3"/>
    <p:sldId id="298" r:id="rId4"/>
    <p:sldId id="299" r:id="rId5"/>
    <p:sldId id="300" r:id="rId6"/>
    <p:sldId id="301" r:id="rId7"/>
    <p:sldId id="302" r:id="rId8"/>
    <p:sldId id="262" r:id="rId9"/>
    <p:sldId id="295" r:id="rId10"/>
  </p:sldIdLst>
  <p:sldSz cx="9144000" cy="5143500" type="screen16x9"/>
  <p:notesSz cx="6858000" cy="9144000"/>
  <p:embeddedFontLst>
    <p:embeddedFont>
      <p:font typeface="Century Gothic" pitchFamily="34" charset="0"/>
      <p:regular r:id="rId12"/>
      <p:bold r:id="rId13"/>
      <p:italic r:id="rId14"/>
      <p:boldItalic r:id="rId15"/>
    </p:embeddedFont>
    <p:embeddedFont>
      <p:font typeface="Wingdings 3" pitchFamily="18" charset="2"/>
      <p:regular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46" y="-25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70061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" name="Google Shape;3768;SLIDES_API1396900619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9" name="Google Shape;3769;SLIDES_API1396900619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835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" name="Google Shape;3768;SLIDES_API1396900619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9" name="Google Shape;3769;SLIDES_API1396900619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835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" name="Google Shape;3768;SLIDES_API1396900619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9" name="Google Shape;3769;SLIDES_API1396900619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835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" name="Google Shape;3768;SLIDES_API1396900619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9" name="Google Shape;3769;SLIDES_API1396900619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835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" name="Google Shape;3768;SLIDES_API1396900619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9" name="Google Shape;3769;SLIDES_API1396900619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835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" name="Google Shape;3768;SLIDES_API1396900619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9" name="Google Shape;3769;SLIDES_API1396900619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369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8544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027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01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7800" y="2828380"/>
            <a:ext cx="5459737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347190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39552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6675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4870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0915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8277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98636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4847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7913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773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7127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84301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01642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76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334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rvojesesar/NRAMU-Projek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EBCAFC-275B-4C17-B681-B4766384F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717" y="366851"/>
            <a:ext cx="6619244" cy="2497186"/>
          </a:xfrm>
        </p:spPr>
        <p:txBody>
          <a:bodyPr/>
          <a:lstStyle/>
          <a:p>
            <a:r>
              <a:rPr lang="hr-BA" sz="4200" b="1" dirty="0" smtClean="0"/>
              <a:t>NOTES PRO - </a:t>
            </a:r>
            <a:r>
              <a:rPr lang="hr-BA" sz="4200" b="1" dirty="0" smtClean="0"/>
              <a:t>APLIKACIJA </a:t>
            </a:r>
            <a:r>
              <a:rPr lang="hr-BA" sz="4200" b="1" dirty="0"/>
              <a:t>ZA UPRAVLJANJE BILJEŠKAMA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2E526F3-1F3C-47EC-9D1F-A0808DFC9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311" y="3312828"/>
            <a:ext cx="4107499" cy="482169"/>
          </a:xfrm>
        </p:spPr>
        <p:txBody>
          <a:bodyPr>
            <a:normAutofit fontScale="92500" lnSpcReduction="10000"/>
          </a:bodyPr>
          <a:lstStyle/>
          <a:p>
            <a:r>
              <a:rPr lang="hr-BA" dirty="0"/>
              <a:t>NAPREDNI RAZVOJ APLIKACIJA ZA MOBILNE UREĐAJE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3F0DD31A-E0FC-49EB-97F8-073A7B294C78}"/>
              </a:ext>
            </a:extLst>
          </p:cNvPr>
          <p:cNvSpPr txBox="1">
            <a:spLocks/>
          </p:cNvSpPr>
          <p:nvPr/>
        </p:nvSpPr>
        <p:spPr>
          <a:xfrm>
            <a:off x="6320180" y="3319910"/>
            <a:ext cx="2490187" cy="1205143"/>
          </a:xfrm>
          <a:prstGeom prst="rect">
            <a:avLst/>
          </a:prstGeom>
        </p:spPr>
        <p:txBody>
          <a:bodyPr vert="horz" lIns="68580" tIns="34290" rIns="68580" bIns="3429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hr-BA" sz="1500" dirty="0" smtClean="0"/>
              <a:t>GRUPA 2:</a:t>
            </a:r>
          </a:p>
          <a:p>
            <a:r>
              <a:rPr lang="hr-BA" sz="1500" dirty="0" smtClean="0"/>
              <a:t>Hrvoje Sesar</a:t>
            </a:r>
          </a:p>
          <a:p>
            <a:r>
              <a:rPr lang="hr-BA" sz="1500" dirty="0" smtClean="0"/>
              <a:t>Franjo </a:t>
            </a:r>
            <a:r>
              <a:rPr lang="hr-BA" sz="1500" dirty="0"/>
              <a:t>Lovrić</a:t>
            </a:r>
          </a:p>
          <a:p>
            <a:r>
              <a:rPr lang="hr-BA" sz="1500" dirty="0" smtClean="0"/>
              <a:t>Antonio </a:t>
            </a:r>
            <a:r>
              <a:rPr lang="hr-BA" sz="1500" dirty="0"/>
              <a:t>šego</a:t>
            </a:r>
          </a:p>
        </p:txBody>
      </p:sp>
    </p:spTree>
    <p:extLst>
      <p:ext uri="{BB962C8B-B14F-4D97-AF65-F5344CB8AC3E}">
        <p14:creationId xmlns:p14="http://schemas.microsoft.com/office/powerpoint/2010/main" val="119583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559B35-7C3F-445D-8C7B-7A4F15061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b="1" dirty="0" smtClean="0"/>
              <a:t>Notes Pro – mobilna aplikacija za upravljanje bilješkama</a:t>
            </a:r>
            <a:endParaRPr lang="hr-B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4C0108-1956-4A20-8A54-080C6CFF6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BA" dirty="0"/>
              <a:t>Jednostavna aplikacija koja korisnicima omogućava </a:t>
            </a:r>
            <a:r>
              <a:rPr lang="hr-BA" dirty="0" smtClean="0"/>
              <a:t>niz aktivnosti kao što su registracija </a:t>
            </a:r>
            <a:r>
              <a:rPr lang="hr-BA" dirty="0"/>
              <a:t>i prijava u sustav, </a:t>
            </a:r>
            <a:r>
              <a:rPr lang="hr-BA" dirty="0" smtClean="0"/>
              <a:t>pregled</a:t>
            </a:r>
            <a:r>
              <a:rPr lang="hr-BA" dirty="0"/>
              <a:t>, dodavanje, uređivanje i brisanje </a:t>
            </a:r>
            <a:r>
              <a:rPr lang="hr-BA" dirty="0" smtClean="0"/>
              <a:t>bilješki itd.</a:t>
            </a:r>
            <a:endParaRPr lang="hr-BA" dirty="0"/>
          </a:p>
          <a:p>
            <a:r>
              <a:rPr lang="hr-BA" dirty="0" smtClean="0"/>
              <a:t>Ova aplikacija za </a:t>
            </a:r>
            <a:r>
              <a:rPr lang="hr-BA" dirty="0"/>
              <a:t>organizaciju i pohranu raznolikih bilješki </a:t>
            </a:r>
            <a:r>
              <a:rPr lang="hr-BA" dirty="0" smtClean="0"/>
              <a:t>donosi </a:t>
            </a:r>
            <a:r>
              <a:rPr lang="hr-BA" dirty="0"/>
              <a:t>brojne prednosti svojim </a:t>
            </a:r>
            <a:r>
              <a:rPr lang="hr-BA" dirty="0" smtClean="0"/>
              <a:t>korisnicima, među kojima se izdvajaju:</a:t>
            </a:r>
            <a:endParaRPr lang="hr-BA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r-BA" dirty="0" smtClean="0"/>
              <a:t>Sigurna prijava i registracija korištenjem </a:t>
            </a:r>
            <a:r>
              <a:rPr lang="hr-HR" dirty="0" smtClean="0"/>
              <a:t>Firebase autentikacije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BA" dirty="0" smtClean="0"/>
              <a:t>Brzo </a:t>
            </a:r>
            <a:r>
              <a:rPr lang="hr-BA" dirty="0"/>
              <a:t>stvaranje i upravljanje bilješkama u stvarnom </a:t>
            </a:r>
            <a:r>
              <a:rPr lang="hr-BA" dirty="0" smtClean="0"/>
              <a:t> (real-time) vremenu</a:t>
            </a:r>
            <a:endParaRPr lang="hr-BA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r-BA" dirty="0"/>
              <a:t>Sortiranje </a:t>
            </a:r>
            <a:r>
              <a:rPr lang="hr-BA" dirty="0" smtClean="0"/>
              <a:t>bilješki</a:t>
            </a:r>
            <a:endParaRPr lang="hr-BA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r-BA" dirty="0"/>
              <a:t>Intuitivno korisničko </a:t>
            </a:r>
            <a:r>
              <a:rPr lang="hr-BA" dirty="0" smtClean="0"/>
              <a:t>sučelje</a:t>
            </a:r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50337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1" name="Google Shape;3771;p45"/>
          <p:cNvSpPr txBox="1">
            <a:spLocks noGrp="1"/>
          </p:cNvSpPr>
          <p:nvPr>
            <p:ph type="title" idx="4294967295"/>
          </p:nvPr>
        </p:nvSpPr>
        <p:spPr>
          <a:xfrm>
            <a:off x="1048543" y="45721"/>
            <a:ext cx="7046913" cy="4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r-HR" b="1" dirty="0">
                <a:latin typeface="Arial"/>
                <a:ea typeface="Arial"/>
                <a:cs typeface="Arial"/>
                <a:sym typeface="Arial"/>
              </a:rPr>
              <a:t>Opis </a:t>
            </a:r>
            <a:r>
              <a:rPr lang="hr-HR" b="1" dirty="0" smtClean="0">
                <a:latin typeface="Arial"/>
                <a:ea typeface="Arial"/>
                <a:cs typeface="Arial"/>
                <a:sym typeface="Arial"/>
              </a:rPr>
              <a:t>funkcionalnosti (1)</a:t>
            </a:r>
            <a:endParaRPr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27F3DC4-AB63-6900-226C-E8845535913F}"/>
              </a:ext>
            </a:extLst>
          </p:cNvPr>
          <p:cNvSpPr txBox="1"/>
          <p:nvPr/>
        </p:nvSpPr>
        <p:spPr>
          <a:xfrm>
            <a:off x="3812019" y="1183074"/>
            <a:ext cx="4587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r-HR" sz="1800" dirty="0">
              <a:solidFill>
                <a:schemeClr val="bg1"/>
              </a:solidFill>
            </a:endParaRPr>
          </a:p>
          <a:p>
            <a:endParaRPr lang="hr-HR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6E8536D-AEE9-1319-719C-A79F994B46A0}"/>
              </a:ext>
            </a:extLst>
          </p:cNvPr>
          <p:cNvSpPr txBox="1"/>
          <p:nvPr/>
        </p:nvSpPr>
        <p:spPr>
          <a:xfrm>
            <a:off x="3467488" y="1106129"/>
            <a:ext cx="2244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>
                <a:solidFill>
                  <a:schemeClr val="accent1"/>
                </a:solidFill>
              </a:rPr>
              <a:t>         </a:t>
            </a:r>
            <a:r>
              <a:rPr lang="hr-HR" sz="2000" b="1" dirty="0">
                <a:solidFill>
                  <a:schemeClr val="accent1"/>
                </a:solidFill>
              </a:rPr>
              <a:t>Prijava</a:t>
            </a:r>
            <a:r>
              <a:rPr lang="hr-HR" sz="1600" dirty="0">
                <a:solidFill>
                  <a:schemeClr val="accent1"/>
                </a:solidFill>
              </a:rPr>
              <a:t> </a:t>
            </a: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9DB7B54-8E3C-7AD8-B84B-CB758C337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91" y="1061891"/>
            <a:ext cx="1998515" cy="3704073"/>
          </a:xfrm>
          <a:prstGeom prst="flowChartAlternateProcess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1E4C0108-1956-4A20-8A54-080C6CFF69F9}"/>
              </a:ext>
            </a:extLst>
          </p:cNvPr>
          <p:cNvSpPr txBox="1">
            <a:spLocks/>
          </p:cNvSpPr>
          <p:nvPr/>
        </p:nvSpPr>
        <p:spPr>
          <a:xfrm>
            <a:off x="2434094" y="1635042"/>
            <a:ext cx="5399266" cy="3146611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5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hr-HR" dirty="0"/>
              <a:t>Nakon </a:t>
            </a:r>
            <a:r>
              <a:rPr lang="hr-HR" dirty="0" smtClean="0"/>
              <a:t>otvaranja aplikacije</a:t>
            </a:r>
            <a:r>
              <a:rPr lang="hr-HR" dirty="0"/>
              <a:t>, </a:t>
            </a:r>
            <a:r>
              <a:rPr lang="hr-HR" dirty="0" smtClean="0"/>
              <a:t>korisniku se otvara sučelje za prijavu</a:t>
            </a:r>
          </a:p>
          <a:p>
            <a:r>
              <a:rPr lang="hr-HR" dirty="0" smtClean="0"/>
              <a:t>Postojeći korisnici prijavljuju se unošenjem odgovarajuće e-mail adrese i lozinke</a:t>
            </a:r>
          </a:p>
          <a:p>
            <a:r>
              <a:rPr lang="hr-HR" dirty="0" smtClean="0"/>
              <a:t>Nakon uspješne prijave, korisniku se otvara početni zaslon na kojem su prikazane sve njegove bilješke </a:t>
            </a:r>
          </a:p>
          <a:p>
            <a:r>
              <a:rPr lang="hr-HR" dirty="0" smtClean="0"/>
              <a:t>Ukoliko korisnik prvi put pristupa aplikaciji, može stvoriti svoj račun, tj. registrirati se, klikom na ”Create Account”</a:t>
            </a:r>
            <a:endParaRPr lang="en-US" dirty="0" smtClean="0"/>
          </a:p>
          <a:p>
            <a:pPr marL="0" indent="0">
              <a:buFont typeface="Wingdings 3" charset="2"/>
              <a:buNone/>
            </a:pPr>
            <a:endParaRPr lang="hr-HR" dirty="0" smtClean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7473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1" name="Google Shape;3771;p45"/>
          <p:cNvSpPr txBox="1">
            <a:spLocks noGrp="1"/>
          </p:cNvSpPr>
          <p:nvPr>
            <p:ph type="title" idx="4294967295"/>
          </p:nvPr>
        </p:nvSpPr>
        <p:spPr>
          <a:xfrm>
            <a:off x="1048543" y="45721"/>
            <a:ext cx="7046913" cy="4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r-HR" b="1" dirty="0">
                <a:latin typeface="Arial"/>
                <a:ea typeface="Arial"/>
                <a:cs typeface="Arial"/>
                <a:sym typeface="Arial"/>
              </a:rPr>
              <a:t>Opis </a:t>
            </a:r>
            <a:r>
              <a:rPr lang="hr-HR" b="1" dirty="0" smtClean="0">
                <a:latin typeface="Arial"/>
                <a:ea typeface="Arial"/>
                <a:cs typeface="Arial"/>
                <a:sym typeface="Arial"/>
              </a:rPr>
              <a:t>funkcionalnosti (2)</a:t>
            </a:r>
            <a:endParaRPr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27F3DC4-AB63-6900-226C-E8845535913F}"/>
              </a:ext>
            </a:extLst>
          </p:cNvPr>
          <p:cNvSpPr txBox="1"/>
          <p:nvPr/>
        </p:nvSpPr>
        <p:spPr>
          <a:xfrm>
            <a:off x="3812019" y="1183074"/>
            <a:ext cx="4587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r-HR" sz="1800" dirty="0">
              <a:solidFill>
                <a:schemeClr val="bg1"/>
              </a:solidFill>
            </a:endParaRPr>
          </a:p>
          <a:p>
            <a:endParaRPr lang="hr-HR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6E8536D-AEE9-1319-719C-A79F994B46A0}"/>
              </a:ext>
            </a:extLst>
          </p:cNvPr>
          <p:cNvSpPr txBox="1"/>
          <p:nvPr/>
        </p:nvSpPr>
        <p:spPr>
          <a:xfrm>
            <a:off x="3467488" y="1106129"/>
            <a:ext cx="2244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>
                <a:solidFill>
                  <a:schemeClr val="accent1"/>
                </a:solidFill>
              </a:rPr>
              <a:t>         </a:t>
            </a:r>
            <a:r>
              <a:rPr lang="hr-HR" sz="2000" b="1" dirty="0" smtClean="0">
                <a:solidFill>
                  <a:schemeClr val="accent1"/>
                </a:solidFill>
              </a:rPr>
              <a:t>Registracija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1E4C0108-1956-4A20-8A54-080C6CFF69F9}"/>
              </a:ext>
            </a:extLst>
          </p:cNvPr>
          <p:cNvSpPr txBox="1">
            <a:spLocks/>
          </p:cNvSpPr>
          <p:nvPr/>
        </p:nvSpPr>
        <p:spPr>
          <a:xfrm>
            <a:off x="2434094" y="1635042"/>
            <a:ext cx="5399266" cy="3146611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5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hr-HR" dirty="0"/>
              <a:t>Korisnici </a:t>
            </a:r>
            <a:r>
              <a:rPr lang="hr-HR" dirty="0" smtClean="0"/>
              <a:t>koji prvi put pristupaju aplikaciju </a:t>
            </a:r>
            <a:r>
              <a:rPr lang="hr-HR" dirty="0"/>
              <a:t>mogu</a:t>
            </a:r>
            <a:r>
              <a:rPr lang="hr-HR" dirty="0" smtClean="0"/>
              <a:t> na jednostavan način kreirati svoj račun, unošenjem ispravne (validne) e-mail adrese i lozinke, te potvrdom lozinke</a:t>
            </a:r>
            <a:endParaRPr lang="en-US" dirty="0"/>
          </a:p>
          <a:p>
            <a:r>
              <a:rPr lang="hr-HR" dirty="0"/>
              <a:t>Nakon uspješne </a:t>
            </a:r>
            <a:r>
              <a:rPr lang="hr-HR" dirty="0" smtClean="0"/>
              <a:t>registracije, </a:t>
            </a:r>
            <a:r>
              <a:rPr lang="hr-HR" dirty="0"/>
              <a:t>korisniku se otvara početni zaslon </a:t>
            </a:r>
            <a:r>
              <a:rPr lang="hr-HR" dirty="0" smtClean="0"/>
              <a:t>te može započeti s kreiranjem vlastitih bilješki</a:t>
            </a:r>
          </a:p>
          <a:p>
            <a:r>
              <a:rPr lang="hr-HR" dirty="0" smtClean="0"/>
              <a:t>Ukoliko korisnik već ima kreiran račun, može se prijaviti klikom na ”Log In” i unošenjem odgovarajućih podataka</a:t>
            </a:r>
          </a:p>
          <a:p>
            <a:endParaRPr lang="hr-HR" dirty="0" smtClean="0"/>
          </a:p>
          <a:p>
            <a:pPr marL="0" indent="0">
              <a:buFont typeface="Wingdings 3" charset="2"/>
              <a:buNone/>
            </a:pPr>
            <a:endParaRPr lang="hr-HR" dirty="0" smtClean="0"/>
          </a:p>
          <a:p>
            <a:endParaRPr lang="hr-HR" dirty="0"/>
          </a:p>
        </p:txBody>
      </p:sp>
      <p:pic>
        <p:nvPicPr>
          <p:cNvPr id="14" name="Picture 29">
            <a:extLst>
              <a:ext uri="{FF2B5EF4-FFF2-40B4-BE49-F238E27FC236}">
                <a16:creationId xmlns:a16="http://schemas.microsoft.com/office/drawing/2014/main" xmlns="" id="{35F95F4C-5E8B-5028-63E6-48CED3FA7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58" y="1029274"/>
            <a:ext cx="2021121" cy="3792348"/>
          </a:xfrm>
          <a:prstGeom prst="flowChartAlternateProcess">
            <a:avLst/>
          </a:prstGeom>
        </p:spPr>
      </p:pic>
    </p:spTree>
    <p:extLst>
      <p:ext uri="{BB962C8B-B14F-4D97-AF65-F5344CB8AC3E}">
        <p14:creationId xmlns:p14="http://schemas.microsoft.com/office/powerpoint/2010/main" val="388854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1" name="Google Shape;3771;p45"/>
          <p:cNvSpPr txBox="1">
            <a:spLocks noGrp="1"/>
          </p:cNvSpPr>
          <p:nvPr>
            <p:ph type="title" idx="4294967295"/>
          </p:nvPr>
        </p:nvSpPr>
        <p:spPr>
          <a:xfrm>
            <a:off x="1048543" y="45721"/>
            <a:ext cx="7046913" cy="4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r-HR" b="1" dirty="0">
                <a:latin typeface="Arial"/>
                <a:ea typeface="Arial"/>
                <a:cs typeface="Arial"/>
                <a:sym typeface="Arial"/>
              </a:rPr>
              <a:t>Opis </a:t>
            </a:r>
            <a:r>
              <a:rPr lang="hr-HR" b="1" dirty="0" smtClean="0">
                <a:latin typeface="Arial"/>
                <a:ea typeface="Arial"/>
                <a:cs typeface="Arial"/>
                <a:sym typeface="Arial"/>
              </a:rPr>
              <a:t>funkcionalnosti (3)</a:t>
            </a:r>
            <a:endParaRPr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27F3DC4-AB63-6900-226C-E8845535913F}"/>
              </a:ext>
            </a:extLst>
          </p:cNvPr>
          <p:cNvSpPr txBox="1"/>
          <p:nvPr/>
        </p:nvSpPr>
        <p:spPr>
          <a:xfrm>
            <a:off x="3812019" y="1183074"/>
            <a:ext cx="4587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r-HR" sz="1800" dirty="0">
              <a:solidFill>
                <a:schemeClr val="bg1"/>
              </a:solidFill>
            </a:endParaRPr>
          </a:p>
          <a:p>
            <a:endParaRPr lang="hr-HR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6E8536D-AEE9-1319-719C-A79F994B46A0}"/>
              </a:ext>
            </a:extLst>
          </p:cNvPr>
          <p:cNvSpPr txBox="1"/>
          <p:nvPr/>
        </p:nvSpPr>
        <p:spPr>
          <a:xfrm>
            <a:off x="3467488" y="1106129"/>
            <a:ext cx="263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>
                <a:solidFill>
                  <a:schemeClr val="accent1"/>
                </a:solidFill>
              </a:rPr>
              <a:t>         </a:t>
            </a:r>
            <a:r>
              <a:rPr lang="hr-HR" sz="2000" b="1" dirty="0" smtClean="0">
                <a:solidFill>
                  <a:schemeClr val="accent1"/>
                </a:solidFill>
              </a:rPr>
              <a:t>Početn</a:t>
            </a:r>
            <a:r>
              <a:rPr lang="hr-HR" sz="2000" b="1" dirty="0" smtClean="0">
                <a:solidFill>
                  <a:schemeClr val="accent1"/>
                </a:solidFill>
              </a:rPr>
              <a:t>i zaslon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1E4C0108-1956-4A20-8A54-080C6CFF69F9}"/>
              </a:ext>
            </a:extLst>
          </p:cNvPr>
          <p:cNvSpPr txBox="1">
            <a:spLocks/>
          </p:cNvSpPr>
          <p:nvPr/>
        </p:nvSpPr>
        <p:spPr>
          <a:xfrm>
            <a:off x="2434094" y="1635042"/>
            <a:ext cx="5399266" cy="3146611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5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hr-HR" dirty="0" smtClean="0"/>
              <a:t>Nakon uspješne prijave u aplikaciju, korisniku su jasno prikazane sve njegove bilješke</a:t>
            </a:r>
            <a:endParaRPr lang="en-US" dirty="0"/>
          </a:p>
          <a:p>
            <a:r>
              <a:rPr lang="hr-HR" dirty="0" smtClean="0"/>
              <a:t>Svaka bilješka je predstavljena naslovom i vremenom kreiranja </a:t>
            </a:r>
          </a:p>
          <a:p>
            <a:r>
              <a:rPr lang="hr-HR" dirty="0" smtClean="0"/>
              <a:t>Bilješke su sortirane silazno, odnosno od najnovije prema najstarijoj</a:t>
            </a:r>
          </a:p>
          <a:p>
            <a:r>
              <a:rPr lang="hr-HR" dirty="0" smtClean="0"/>
              <a:t>Ukoliko korisnik želi dodati novu bilješku, može kliknuti na ”+”</a:t>
            </a:r>
          </a:p>
          <a:p>
            <a:pPr marL="0" indent="0">
              <a:buFont typeface="Wingdings 3" charset="2"/>
              <a:buNone/>
            </a:pPr>
            <a:endParaRPr lang="hr-HR" dirty="0" smtClean="0"/>
          </a:p>
          <a:p>
            <a:endParaRPr lang="hr-H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3049275-41DD-F02B-4FF7-E1D336CA0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91" y="1029273"/>
            <a:ext cx="2020200" cy="3736691"/>
          </a:xfrm>
          <a:prstGeom prst="flowChartAlternateProcess">
            <a:avLst/>
          </a:prstGeom>
        </p:spPr>
      </p:pic>
    </p:spTree>
    <p:extLst>
      <p:ext uri="{BB962C8B-B14F-4D97-AF65-F5344CB8AC3E}">
        <p14:creationId xmlns:p14="http://schemas.microsoft.com/office/powerpoint/2010/main" val="102742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1" name="Google Shape;3771;p45"/>
          <p:cNvSpPr txBox="1">
            <a:spLocks noGrp="1"/>
          </p:cNvSpPr>
          <p:nvPr>
            <p:ph type="title" idx="4294967295"/>
          </p:nvPr>
        </p:nvSpPr>
        <p:spPr>
          <a:xfrm>
            <a:off x="1048543" y="45721"/>
            <a:ext cx="7046913" cy="4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r-HR" b="1" dirty="0">
                <a:latin typeface="Arial"/>
                <a:ea typeface="Arial"/>
                <a:cs typeface="Arial"/>
                <a:sym typeface="Arial"/>
              </a:rPr>
              <a:t>Opis </a:t>
            </a:r>
            <a:r>
              <a:rPr lang="hr-HR" b="1" dirty="0" smtClean="0">
                <a:latin typeface="Arial"/>
                <a:ea typeface="Arial"/>
                <a:cs typeface="Arial"/>
                <a:sym typeface="Arial"/>
              </a:rPr>
              <a:t>funkcionalnosti (4)</a:t>
            </a:r>
            <a:endParaRPr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27F3DC4-AB63-6900-226C-E8845535913F}"/>
              </a:ext>
            </a:extLst>
          </p:cNvPr>
          <p:cNvSpPr txBox="1"/>
          <p:nvPr/>
        </p:nvSpPr>
        <p:spPr>
          <a:xfrm>
            <a:off x="3812019" y="1183074"/>
            <a:ext cx="4587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r-HR" sz="1800" dirty="0">
              <a:solidFill>
                <a:schemeClr val="bg1"/>
              </a:solidFill>
            </a:endParaRPr>
          </a:p>
          <a:p>
            <a:endParaRPr lang="hr-HR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6E8536D-AEE9-1319-719C-A79F994B46A0}"/>
              </a:ext>
            </a:extLst>
          </p:cNvPr>
          <p:cNvSpPr txBox="1"/>
          <p:nvPr/>
        </p:nvSpPr>
        <p:spPr>
          <a:xfrm>
            <a:off x="3467488" y="1106129"/>
            <a:ext cx="3489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chemeClr val="accent1"/>
                </a:solidFill>
              </a:rPr>
              <a:t>Stvaranje nove bilješke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1E4C0108-1956-4A20-8A54-080C6CFF69F9}"/>
              </a:ext>
            </a:extLst>
          </p:cNvPr>
          <p:cNvSpPr txBox="1">
            <a:spLocks/>
          </p:cNvSpPr>
          <p:nvPr/>
        </p:nvSpPr>
        <p:spPr>
          <a:xfrm>
            <a:off x="2434094" y="1635042"/>
            <a:ext cx="5399266" cy="3146611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5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hr-HR" dirty="0" smtClean="0"/>
              <a:t>Klikom na ”+”, korisniku se otvara sučelje za unos nove bilješke</a:t>
            </a:r>
            <a:endParaRPr lang="en-US" dirty="0"/>
          </a:p>
          <a:p>
            <a:r>
              <a:rPr lang="hr-HR" dirty="0" smtClean="0"/>
              <a:t>Korisnik unosi naslov i sadržaj bilješke</a:t>
            </a:r>
          </a:p>
          <a:p>
            <a:r>
              <a:rPr lang="hr-HR" dirty="0" smtClean="0"/>
              <a:t>Nakon ispravnog unosa, klikom </a:t>
            </a:r>
            <a:r>
              <a:rPr lang="hr-HR" dirty="0"/>
              <a:t>na </a:t>
            </a:r>
            <a:r>
              <a:rPr lang="hr-HR" dirty="0" smtClean="0"/>
              <a:t>”✓” pohranjuje svoju bilješku</a:t>
            </a:r>
          </a:p>
          <a:p>
            <a:pPr marL="0" indent="0">
              <a:buFont typeface="Wingdings 3" charset="2"/>
              <a:buNone/>
            </a:pPr>
            <a:endParaRPr lang="hr-HR" dirty="0" smtClean="0"/>
          </a:p>
          <a:p>
            <a:endParaRPr lang="hr-HR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xmlns="" id="{C6F6E4CB-FB70-58D9-6081-B143BDFF6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38" y="1029275"/>
            <a:ext cx="2009891" cy="3736690"/>
          </a:xfrm>
          <a:prstGeom prst="flowChartAlternateProcess">
            <a:avLst/>
          </a:prstGeom>
        </p:spPr>
      </p:pic>
    </p:spTree>
    <p:extLst>
      <p:ext uri="{BB962C8B-B14F-4D97-AF65-F5344CB8AC3E}">
        <p14:creationId xmlns:p14="http://schemas.microsoft.com/office/powerpoint/2010/main" val="124761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1" name="Google Shape;3771;p45"/>
          <p:cNvSpPr txBox="1">
            <a:spLocks noGrp="1"/>
          </p:cNvSpPr>
          <p:nvPr>
            <p:ph type="title" idx="4294967295"/>
          </p:nvPr>
        </p:nvSpPr>
        <p:spPr>
          <a:xfrm>
            <a:off x="1048543" y="45721"/>
            <a:ext cx="7046913" cy="4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r-HR" b="1" dirty="0">
                <a:latin typeface="Arial"/>
                <a:ea typeface="Arial"/>
                <a:cs typeface="Arial"/>
                <a:sym typeface="Arial"/>
              </a:rPr>
              <a:t>Opis </a:t>
            </a:r>
            <a:r>
              <a:rPr lang="hr-HR" b="1" dirty="0" smtClean="0">
                <a:latin typeface="Arial"/>
                <a:ea typeface="Arial"/>
                <a:cs typeface="Arial"/>
                <a:sym typeface="Arial"/>
              </a:rPr>
              <a:t>funkcionalnosti (5)</a:t>
            </a:r>
            <a:endParaRPr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27F3DC4-AB63-6900-226C-E8845535913F}"/>
              </a:ext>
            </a:extLst>
          </p:cNvPr>
          <p:cNvSpPr txBox="1"/>
          <p:nvPr/>
        </p:nvSpPr>
        <p:spPr>
          <a:xfrm>
            <a:off x="3812019" y="1183074"/>
            <a:ext cx="4587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r-HR" sz="1800" dirty="0">
              <a:solidFill>
                <a:schemeClr val="bg1"/>
              </a:solidFill>
            </a:endParaRPr>
          </a:p>
          <a:p>
            <a:endParaRPr lang="hr-HR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6E8536D-AEE9-1319-719C-A79F994B46A0}"/>
              </a:ext>
            </a:extLst>
          </p:cNvPr>
          <p:cNvSpPr txBox="1"/>
          <p:nvPr/>
        </p:nvSpPr>
        <p:spPr>
          <a:xfrm>
            <a:off x="3467488" y="1106129"/>
            <a:ext cx="4030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>
                <a:solidFill>
                  <a:schemeClr val="accent1"/>
                </a:solidFill>
              </a:rPr>
              <a:t>Uređivanje ili brisanje bilješke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1E4C0108-1956-4A20-8A54-080C6CFF69F9}"/>
              </a:ext>
            </a:extLst>
          </p:cNvPr>
          <p:cNvSpPr txBox="1">
            <a:spLocks/>
          </p:cNvSpPr>
          <p:nvPr/>
        </p:nvSpPr>
        <p:spPr>
          <a:xfrm>
            <a:off x="2434094" y="1635042"/>
            <a:ext cx="5399266" cy="3146611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5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hr-HR" dirty="0" smtClean="0"/>
              <a:t>Klikom na željenu bilješku s početnog zaslona, korisniku se otvara sučelje za uređivanje ili brisanje bilješke</a:t>
            </a:r>
            <a:endParaRPr lang="en-US" dirty="0"/>
          </a:p>
          <a:p>
            <a:r>
              <a:rPr lang="hr-HR" dirty="0" smtClean="0"/>
              <a:t>Izmjenom naslova i/ili sadržaja bilješke, te </a:t>
            </a:r>
            <a:r>
              <a:rPr lang="hr-HR" dirty="0"/>
              <a:t>klikom na </a:t>
            </a:r>
            <a:r>
              <a:rPr lang="hr-HR" dirty="0" smtClean="0"/>
              <a:t>   ”✓”, korisnik uspješno uređuje svoju bilješku</a:t>
            </a:r>
          </a:p>
          <a:p>
            <a:r>
              <a:rPr lang="hr-HR" dirty="0" smtClean="0"/>
              <a:t>Ukoliko korisnik želi izbrisati odabranu bilješku, klikom na ”Delete Note” to može jednostavno i učiniti</a:t>
            </a:r>
          </a:p>
          <a:p>
            <a:endParaRPr lang="hr-HR" dirty="0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xmlns="" id="{1BB767A3-FB0B-3ECB-8ACE-EC02BC803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34" y="1029274"/>
            <a:ext cx="1991458" cy="3736690"/>
          </a:xfrm>
          <a:prstGeom prst="flowChartAlternateProcess">
            <a:avLst/>
          </a:prstGeom>
        </p:spPr>
      </p:pic>
    </p:spTree>
    <p:extLst>
      <p:ext uri="{BB962C8B-B14F-4D97-AF65-F5344CB8AC3E}">
        <p14:creationId xmlns:p14="http://schemas.microsoft.com/office/powerpoint/2010/main" val="191192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71639A-1822-4D4A-9805-5A792489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b="1" dirty="0"/>
              <a:t>Opće informacije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85FF35-87EB-427B-BBA3-17E726FE5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dirty="0"/>
              <a:t>Naziv aplikacije: </a:t>
            </a:r>
            <a:r>
              <a:rPr lang="hr-BA" dirty="0" smtClean="0"/>
              <a:t>Notes Pro </a:t>
            </a:r>
            <a:r>
              <a:rPr lang="hr-BA" dirty="0"/>
              <a:t>– aplikacija za upravljanje bilješkama</a:t>
            </a:r>
          </a:p>
          <a:p>
            <a:r>
              <a:rPr lang="hr-BA" dirty="0"/>
              <a:t>Grupa 2: Hrvoje Sesar, Franjo Lovrić i Antonio Šego</a:t>
            </a:r>
          </a:p>
          <a:p>
            <a:r>
              <a:rPr lang="hr-BA" dirty="0"/>
              <a:t>Github repozitorij: </a:t>
            </a:r>
            <a:r>
              <a:rPr lang="hr-BA" dirty="0" smtClean="0">
                <a:hlinkClick r:id="rId2"/>
              </a:rPr>
              <a:t>https</a:t>
            </a:r>
            <a:r>
              <a:rPr lang="hr-BA" dirty="0">
                <a:hlinkClick r:id="rId2"/>
              </a:rPr>
              <a:t>://</a:t>
            </a:r>
            <a:r>
              <a:rPr lang="hr-BA" dirty="0" smtClean="0">
                <a:hlinkClick r:id="rId2"/>
              </a:rPr>
              <a:t>github.com/hrvojesesar/NRAMU-Projekt</a:t>
            </a:r>
            <a:endParaRPr lang="hr-BA" dirty="0" smtClean="0"/>
          </a:p>
          <a:p>
            <a:r>
              <a:rPr lang="hr-BA" dirty="0" smtClean="0"/>
              <a:t>Tehnologije</a:t>
            </a:r>
            <a:r>
              <a:rPr lang="hr-BA" dirty="0" smtClean="0"/>
              <a:t>: Android Studio, </a:t>
            </a:r>
            <a:r>
              <a:rPr lang="hr-BA" dirty="0" err="1" smtClean="0"/>
              <a:t>Firebase</a:t>
            </a:r>
            <a:r>
              <a:rPr lang="hr-BA" dirty="0" smtClean="0"/>
              <a:t>, </a:t>
            </a:r>
            <a:r>
              <a:rPr lang="hr-BA" dirty="0" err="1" smtClean="0"/>
              <a:t>Figma</a:t>
            </a:r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45672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525265B-07CC-51B6-C8EE-2C179ABAEB50}"/>
              </a:ext>
            </a:extLst>
          </p:cNvPr>
          <p:cNvSpPr txBox="1"/>
          <p:nvPr/>
        </p:nvSpPr>
        <p:spPr>
          <a:xfrm>
            <a:off x="1496291" y="2140863"/>
            <a:ext cx="59089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5000" b="1" dirty="0"/>
              <a:t>HVALA NA PAŽNJI!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295572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227</TotalTime>
  <Words>423</Words>
  <Application>Microsoft Office PowerPoint</Application>
  <PresentationFormat>Prikaz na zaslonu (16:9)</PresentationFormat>
  <Paragraphs>47</Paragraphs>
  <Slides>9</Slides>
  <Notes>6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NOTES PRO - APLIKACIJA ZA UPRAVLJANJE BILJEŠKAMA</vt:lpstr>
      <vt:lpstr>Notes Pro – mobilna aplikacija za upravljanje bilješkama</vt:lpstr>
      <vt:lpstr>Opis funkcionalnosti (1)</vt:lpstr>
      <vt:lpstr>Opis funkcionalnosti (2)</vt:lpstr>
      <vt:lpstr>Opis funkcionalnosti (3)</vt:lpstr>
      <vt:lpstr>Opis funkcionalnosti (4)</vt:lpstr>
      <vt:lpstr>Opis funkcionalnosti (5)</vt:lpstr>
      <vt:lpstr>Opće informacije</vt:lpstr>
      <vt:lpstr>PowerPointova prezentacija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 Dashboard Infographics</dc:title>
  <cp:lastModifiedBy>Franjo Lovrić</cp:lastModifiedBy>
  <cp:revision>54</cp:revision>
  <dcterms:modified xsi:type="dcterms:W3CDTF">2024-01-08T08:42:27Z</dcterms:modified>
</cp:coreProperties>
</file>