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2" r:id="rId10"/>
    <p:sldId id="261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3CF29-BBBA-442F-A71D-2732C19CCE1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E0B52-42BF-4D2A-98F0-33B7FBC7AA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26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Night before it was due Jenkins crashed unexpectedly. Solved by freeing up memory so that it could run. In future set up a docker prune clause to remove un-used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E0B52-42BF-4D2A-98F0-33B7FBC7AA6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7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44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61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08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14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48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16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84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2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93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91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06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7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6854-13C4-4A48-868C-C665A8FFB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Recipe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A2213-E04C-45E0-B97A-D70073BC8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81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65B3-450C-4FDD-907B-7218B1B4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Risk Assessment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988C0D-2EEB-434B-B57C-A2647B7E3E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29301"/>
              </p:ext>
            </p:extLst>
          </p:nvPr>
        </p:nvGraphicFramePr>
        <p:xfrm>
          <a:off x="2811665" y="1846263"/>
          <a:ext cx="6628996" cy="4418416"/>
        </p:xfrm>
        <a:graphic>
          <a:graphicData uri="http://schemas.openxmlformats.org/drawingml/2006/table">
            <a:tbl>
              <a:tblPr/>
              <a:tblGrid>
                <a:gridCol w="1657249">
                  <a:extLst>
                    <a:ext uri="{9D8B030D-6E8A-4147-A177-3AD203B41FA5}">
                      <a16:colId xmlns:a16="http://schemas.microsoft.com/office/drawing/2014/main" val="375344885"/>
                    </a:ext>
                  </a:extLst>
                </a:gridCol>
                <a:gridCol w="1657249">
                  <a:extLst>
                    <a:ext uri="{9D8B030D-6E8A-4147-A177-3AD203B41FA5}">
                      <a16:colId xmlns:a16="http://schemas.microsoft.com/office/drawing/2014/main" val="2847818621"/>
                    </a:ext>
                  </a:extLst>
                </a:gridCol>
                <a:gridCol w="1657249">
                  <a:extLst>
                    <a:ext uri="{9D8B030D-6E8A-4147-A177-3AD203B41FA5}">
                      <a16:colId xmlns:a16="http://schemas.microsoft.com/office/drawing/2014/main" val="31854262"/>
                    </a:ext>
                  </a:extLst>
                </a:gridCol>
                <a:gridCol w="1657249">
                  <a:extLst>
                    <a:ext uri="{9D8B030D-6E8A-4147-A177-3AD203B41FA5}">
                      <a16:colId xmlns:a16="http://schemas.microsoft.com/office/drawing/2014/main" val="2934710521"/>
                    </a:ext>
                  </a:extLst>
                </a:gridCol>
              </a:tblGrid>
              <a:tr h="3399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Risk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Impact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Likelihood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Mitigation 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740981"/>
                  </a:ext>
                </a:extLst>
              </a:tr>
              <a:tr h="736555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External database access</a:t>
                      </a: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 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Environmental Variables,</a:t>
                      </a:r>
                      <a:endParaRPr lang="en-GB" sz="17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Passwords 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481493"/>
                  </a:ext>
                </a:extLst>
              </a:tr>
              <a:tr h="736555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GCP account security</a:t>
                      </a: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 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Passwords/ Google also has above average security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283071"/>
                  </a:ext>
                </a:extLst>
              </a:tr>
              <a:tr h="538252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Deleting Code </a:t>
                      </a: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Git Repo/</a:t>
                      </a:r>
                      <a:endParaRPr lang="en-GB" sz="17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Rewriting code 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864152"/>
                  </a:ext>
                </a:extLst>
              </a:tr>
              <a:tr h="736555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Deleting user files</a:t>
                      </a: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Users can’t delete recipes on app. Database access locked behind passwords</a:t>
                      </a:r>
                      <a:endParaRPr lang="en-GB" sz="1700" dirty="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907167"/>
                  </a:ext>
                </a:extLst>
              </a:tr>
              <a:tr h="934859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Losing Scope</a:t>
                      </a: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Trello board planning / experience with programming</a:t>
                      </a:r>
                      <a:endParaRPr lang="en-GB" sz="1700" dirty="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292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90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B8087-26E1-48A2-8E25-7C547669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Technologies Used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8955-DE24-48CF-B8D1-80CC0B0D6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32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AC4C-6EA3-4211-B478-6ABAF2D7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Obstacles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E12DD-1644-499C-95C2-6D27DEB95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Writing tests for cross service interactions</a:t>
            </a:r>
          </a:p>
          <a:p>
            <a:r>
              <a:rPr lang="en-GB" dirty="0"/>
              <a:t>- Making requests across services with lists</a:t>
            </a:r>
          </a:p>
          <a:p>
            <a:pPr lvl="1"/>
            <a:r>
              <a:rPr lang="en-GB" dirty="0"/>
              <a:t>Json does not suppose lists</a:t>
            </a:r>
          </a:p>
          <a:p>
            <a:pPr lvl="1"/>
            <a:r>
              <a:rPr lang="en-GB" dirty="0"/>
              <a:t>Using Eval (which isn’t good practice)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04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12AA-5C73-4A60-BD86-2AA6C685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B505E-FF3B-4FD4-AECB-973F82B24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88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6394-65F7-413E-B181-16F915B8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Demo: http://35.246.44.85/home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559B9B8-1787-4E64-9A0B-CE94E74E2AD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93435-0EED-47C3-A2A3-F9E3B6579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1704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2C6F5763-6490-40D8-A852-0964B313A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7E4D-CB96-4549-BF7C-59F0D7A1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B4C35-4038-4BA7-9822-57F0A921E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87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1F91-EB66-48E7-B9DB-293E504F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57C17-9039-465D-BB69-126481CE2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031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136429-AE51-482B-BB42-AC47EB5D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52D645-E5AE-4FD2-AC83-BF7C17C273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361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FAB2-E9CC-4F53-8A03-E203CE1C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F2F6E-1D9E-45B2-881E-D3A60336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/>
              <a:t>Introduction</a:t>
            </a:r>
          </a:p>
          <a:p>
            <a:pPr fontAlgn="base"/>
            <a:r>
              <a:rPr lang="en-GB" dirty="0"/>
              <a:t>Aims </a:t>
            </a:r>
          </a:p>
          <a:p>
            <a:pPr fontAlgn="base"/>
            <a:r>
              <a:rPr lang="en-GB" dirty="0"/>
              <a:t>Initial Plans and Design</a:t>
            </a:r>
          </a:p>
          <a:p>
            <a:pPr fontAlgn="base"/>
            <a:r>
              <a:rPr lang="en-GB" dirty="0"/>
              <a:t>Database Design</a:t>
            </a:r>
          </a:p>
          <a:p>
            <a:pPr fontAlgn="base"/>
            <a:r>
              <a:rPr lang="en-GB" dirty="0"/>
              <a:t>Code &amp; Functionality (Tools used)</a:t>
            </a:r>
          </a:p>
          <a:p>
            <a:pPr fontAlgn="base"/>
            <a:r>
              <a:rPr lang="en-GB" dirty="0"/>
              <a:t>Tests</a:t>
            </a:r>
          </a:p>
          <a:p>
            <a:pPr fontAlgn="base"/>
            <a:r>
              <a:rPr lang="en-GB" dirty="0"/>
              <a:t>Application Demo</a:t>
            </a:r>
          </a:p>
          <a:p>
            <a:pPr fontAlgn="base"/>
            <a:r>
              <a:rPr lang="en-GB" dirty="0"/>
              <a:t>Conclusion</a:t>
            </a:r>
          </a:p>
          <a:p>
            <a:pPr fontAlgn="base"/>
            <a:r>
              <a:rPr lang="en-GB" dirty="0"/>
              <a:t>Further Questions</a:t>
            </a:r>
          </a:p>
        </p:txBody>
      </p:sp>
    </p:spTree>
    <p:extLst>
      <p:ext uri="{BB962C8B-B14F-4D97-AF65-F5344CB8AC3E}">
        <p14:creationId xmlns:p14="http://schemas.microsoft.com/office/powerpoint/2010/main" val="382504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D5B3-A54B-48ED-B780-08F660C9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1E10-B928-458D-AFE0-88C43992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73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0986-E896-4695-8371-BDB0CB15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C9CB-BF0B-42CC-ACFA-4CA8C62E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Produce:</a:t>
            </a:r>
          </a:p>
          <a:p>
            <a:pPr lvl="1"/>
            <a:r>
              <a:rPr lang="en-GB" dirty="0"/>
              <a:t> An cooking application to produce a list of ingredients and a method of cooking to the end-user</a:t>
            </a:r>
          </a:p>
          <a:p>
            <a:pPr lvl="1"/>
            <a:endParaRPr lang="en-GB" dirty="0"/>
          </a:p>
          <a:p>
            <a:r>
              <a:rPr lang="en-GB" dirty="0"/>
              <a:t>Service orientated application</a:t>
            </a:r>
          </a:p>
          <a:p>
            <a:pPr lvl="1"/>
            <a:r>
              <a:rPr lang="en-GB" dirty="0"/>
              <a:t>1 – Frontend</a:t>
            </a:r>
          </a:p>
          <a:p>
            <a:pPr lvl="1"/>
            <a:r>
              <a:rPr lang="en-GB" dirty="0"/>
              <a:t>2 – Ingredients Generator</a:t>
            </a:r>
          </a:p>
          <a:p>
            <a:pPr lvl="1"/>
            <a:r>
              <a:rPr lang="en-GB" dirty="0"/>
              <a:t>3 – Method Generator</a:t>
            </a:r>
          </a:p>
          <a:p>
            <a:pPr lvl="1"/>
            <a:r>
              <a:rPr lang="en-GB" dirty="0"/>
              <a:t>4 – Final Recipe Calculator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27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7430-BFB9-4735-A8AA-6553689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8A66-2311-419E-8B7B-C3993AA52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18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6EEC-CA73-495B-AF77-9CE6EC41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Ingredient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BC97-5750-4A6C-8208-0E322A820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08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1D04-1A63-4402-A88C-7C82E01B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34CC6-DC18-427F-9F58-8603897D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04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B218-1CB4-425E-A0ED-5B7BF205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Recipe Calculator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4A5A5-2247-4F79-BCFC-92B74DA2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0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9B7C-C76C-470E-B5F6-6CDB065B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Design</a:t>
            </a:r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02BB6B95-EBA0-476F-9B02-F52D47410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45063"/>
            <a:ext cx="2481094" cy="329785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B09D8D-A948-4E31-AD05-C8EA720B424B}"/>
              </a:ext>
            </a:extLst>
          </p:cNvPr>
          <p:cNvSpPr txBox="1"/>
          <p:nvPr/>
        </p:nvSpPr>
        <p:spPr>
          <a:xfrm>
            <a:off x="4679004" y="2245063"/>
            <a:ext cx="641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Design featured 3 tables, Recipes, Methods, Ingredients</a:t>
            </a:r>
          </a:p>
        </p:txBody>
      </p:sp>
    </p:spTree>
    <p:extLst>
      <p:ext uri="{BB962C8B-B14F-4D97-AF65-F5344CB8AC3E}">
        <p14:creationId xmlns:p14="http://schemas.microsoft.com/office/powerpoint/2010/main" val="39463494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231</Words>
  <Application>Microsoft Office PowerPoint</Application>
  <PresentationFormat>Widescreen</PresentationFormat>
  <Paragraphs>73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Recipe Generator</vt:lpstr>
      <vt:lpstr>Contents</vt:lpstr>
      <vt:lpstr>Introduction</vt:lpstr>
      <vt:lpstr>Aims</vt:lpstr>
      <vt:lpstr>User Stories</vt:lpstr>
      <vt:lpstr>Ingredient Generator</vt:lpstr>
      <vt:lpstr>Method Generator</vt:lpstr>
      <vt:lpstr>Final Recipe Calculator </vt:lpstr>
      <vt:lpstr>Database Design</vt:lpstr>
      <vt:lpstr>Risk Assessment</vt:lpstr>
      <vt:lpstr>Technologies Used</vt:lpstr>
      <vt:lpstr>Project Obstacles </vt:lpstr>
      <vt:lpstr>Tests </vt:lpstr>
      <vt:lpstr>Live Demo: http://35.246.44.85/home</vt:lpstr>
      <vt:lpstr>PowerPoint Presentation</vt:lpstr>
      <vt:lpstr>Tech Used</vt:lpstr>
      <vt:lpstr>Conclusion</vt:lpstr>
      <vt:lpstr>Further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Generator</dc:title>
  <dc:creator>WENDON H. (866996)</dc:creator>
  <cp:lastModifiedBy>WENDON H. (866996)</cp:lastModifiedBy>
  <cp:revision>4</cp:revision>
  <dcterms:created xsi:type="dcterms:W3CDTF">2020-01-12T18:25:09Z</dcterms:created>
  <dcterms:modified xsi:type="dcterms:W3CDTF">2020-01-12T22:21:52Z</dcterms:modified>
</cp:coreProperties>
</file>