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6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3" r:id="rId3"/>
    <p:sldId id="371" r:id="rId4"/>
    <p:sldId id="377" r:id="rId5"/>
    <p:sldId id="378" r:id="rId6"/>
    <p:sldId id="379" r:id="rId7"/>
    <p:sldId id="380" r:id="rId8"/>
    <p:sldId id="381" r:id="rId9"/>
    <p:sldId id="385" r:id="rId10"/>
    <p:sldId id="38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669739-B27C-C845-B5DF-3525BBD5D777}">
          <p14:sldIdLst>
            <p14:sldId id="256"/>
          </p14:sldIdLst>
        </p14:section>
        <p14:section name="Slides" id="{DA5C6D4F-9AD3-F445-8A11-264100676557}">
          <p14:sldIdLst>
            <p14:sldId id="383"/>
            <p14:sldId id="371"/>
            <p14:sldId id="377"/>
            <p14:sldId id="378"/>
            <p14:sldId id="379"/>
            <p14:sldId id="380"/>
            <p14:sldId id="381"/>
            <p14:sldId id="385"/>
            <p14:sldId id="382"/>
          </p14:sldIdLst>
        </p14:section>
        <p14:section name="Appendix" id="{44D2949E-C701-214E-8952-3CE0D3D0BD7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59E466-35E3-3F5C-B0CB-3DD87D797DF8}" name="Min Young Hwang" initials="MH" userId="S::minyounh@andrew.cmu.edu::a945f47c-3f33-4cca-a1b8-e4de8bee74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72C4"/>
    <a:srgbClr val="8C8D92"/>
    <a:srgbClr val="A78C53"/>
    <a:srgbClr val="EEE9F3"/>
    <a:srgbClr val="BF47FF"/>
    <a:srgbClr val="FFF8E6"/>
    <a:srgbClr val="ECE8F4"/>
    <a:srgbClr val="DAE8F6"/>
    <a:srgbClr val="DAEBD4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2"/>
    <p:restoredTop sz="81363"/>
  </p:normalViewPr>
  <p:slideViewPr>
    <p:cSldViewPr>
      <p:cViewPr varScale="1">
        <p:scale>
          <a:sx n="134" d="100"/>
          <a:sy n="134" d="100"/>
        </p:scale>
        <p:origin x="109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7DEE1-5CCE-4C49-A418-4CE33ADC31E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816254A-976B-7344-9D10-C43C310CFEB1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75AE122-5D0F-B340-A54D-E13F23119AF1}" type="parTrans" cxnId="{47459CD2-4879-8B47-A720-999A8F01EEF3}">
      <dgm:prSet/>
      <dgm:spPr/>
      <dgm:t>
        <a:bodyPr/>
        <a:lstStyle/>
        <a:p>
          <a:endParaRPr lang="en-US"/>
        </a:p>
      </dgm:t>
    </dgm:pt>
    <dgm:pt modelId="{C44747D9-4756-AB4A-B744-398F466BB3A2}" type="sibTrans" cxnId="{47459CD2-4879-8B47-A720-999A8F01EEF3}">
      <dgm:prSet/>
      <dgm:spPr/>
      <dgm:t>
        <a:bodyPr/>
        <a:lstStyle/>
        <a:p>
          <a:endParaRPr lang="en-US"/>
        </a:p>
      </dgm:t>
    </dgm:pt>
    <dgm:pt modelId="{2D16C34A-3E4D-E148-97BD-F5E8D823626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D0BD7652-F9FC-C240-94D4-D6D322BA7CC8}" type="parTrans" cxnId="{0B90AE1B-5E32-3A40-830C-4B101F5C914C}">
      <dgm:prSet/>
      <dgm:spPr/>
      <dgm:t>
        <a:bodyPr/>
        <a:lstStyle/>
        <a:p>
          <a:endParaRPr lang="en-US"/>
        </a:p>
      </dgm:t>
    </dgm:pt>
    <dgm:pt modelId="{FE052B3D-3C78-DA4F-9672-E95C856B0DFE}" type="sibTrans" cxnId="{0B90AE1B-5E32-3A40-830C-4B101F5C914C}">
      <dgm:prSet/>
      <dgm:spPr/>
      <dgm:t>
        <a:bodyPr/>
        <a:lstStyle/>
        <a:p>
          <a:endParaRPr lang="en-US"/>
        </a:p>
      </dgm:t>
    </dgm:pt>
    <dgm:pt modelId="{C1D0CE7C-4429-D741-AFD0-6F150A99FABE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ABF536BB-8591-C54C-BFFB-B9C1DABCDC16}" type="parTrans" cxnId="{F709B3A4-D04E-C841-8A2F-760F09CCABD1}">
      <dgm:prSet/>
      <dgm:spPr/>
      <dgm:t>
        <a:bodyPr/>
        <a:lstStyle/>
        <a:p>
          <a:endParaRPr lang="en-US"/>
        </a:p>
      </dgm:t>
    </dgm:pt>
    <dgm:pt modelId="{DB839F41-6FED-EE41-B0A4-83A4030D6630}" type="sibTrans" cxnId="{F709B3A4-D04E-C841-8A2F-760F09CCABD1}">
      <dgm:prSet/>
      <dgm:spPr/>
      <dgm:t>
        <a:bodyPr/>
        <a:lstStyle/>
        <a:p>
          <a:endParaRPr lang="en-US"/>
        </a:p>
      </dgm:t>
    </dgm:pt>
    <dgm:pt modelId="{F4951AE2-5523-414C-A38A-22B8DDE1421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A936C8AE-9DB7-2144-B6B9-528C3D5ECB09}" type="parTrans" cxnId="{9D89F1D3-73E0-5D4B-B82C-E44CD6F89318}">
      <dgm:prSet/>
      <dgm:spPr/>
      <dgm:t>
        <a:bodyPr/>
        <a:lstStyle/>
        <a:p>
          <a:endParaRPr lang="en-US"/>
        </a:p>
      </dgm:t>
    </dgm:pt>
    <dgm:pt modelId="{92AD38A8-0CE5-CF47-BE54-C6E1E80CADF7}" type="sibTrans" cxnId="{9D89F1D3-73E0-5D4B-B82C-E44CD6F89318}">
      <dgm:prSet/>
      <dgm:spPr/>
      <dgm:t>
        <a:bodyPr/>
        <a:lstStyle/>
        <a:p>
          <a:endParaRPr lang="en-US"/>
        </a:p>
      </dgm:t>
    </dgm:pt>
    <dgm:pt modelId="{95D0D593-2C69-6F42-834F-6431F4922AE2}">
      <dgm:prSet/>
      <dgm:spPr/>
      <dgm:t>
        <a:bodyPr/>
        <a:lstStyle/>
        <a:p>
          <a:r>
            <a:rPr lang="en-US" dirty="0"/>
            <a:t>Future</a:t>
          </a:r>
        </a:p>
      </dgm:t>
    </dgm:pt>
    <dgm:pt modelId="{8FA53C1A-7A09-5447-B749-24115F03877B}" type="parTrans" cxnId="{C7EA984D-E9C1-BA4A-9EF4-9C86931F0694}">
      <dgm:prSet/>
      <dgm:spPr/>
      <dgm:t>
        <a:bodyPr/>
        <a:lstStyle/>
        <a:p>
          <a:endParaRPr lang="en-US"/>
        </a:p>
      </dgm:t>
    </dgm:pt>
    <dgm:pt modelId="{9FEA802D-55F0-914A-BF3B-DA461B8BAAE9}" type="sibTrans" cxnId="{C7EA984D-E9C1-BA4A-9EF4-9C86931F0694}">
      <dgm:prSet/>
      <dgm:spPr/>
      <dgm:t>
        <a:bodyPr/>
        <a:lstStyle/>
        <a:p>
          <a:endParaRPr lang="en-US"/>
        </a:p>
      </dgm:t>
    </dgm:pt>
    <dgm:pt modelId="{26C6492A-1734-8845-A80E-E96E810758A1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6AB4AA0C-50BF-404C-9F3D-CDC31C72AA28}" type="parTrans" cxnId="{D82AE717-D43D-4448-90FE-9D47CAA809D3}">
      <dgm:prSet/>
      <dgm:spPr/>
      <dgm:t>
        <a:bodyPr/>
        <a:lstStyle/>
        <a:p>
          <a:endParaRPr lang="en-US"/>
        </a:p>
      </dgm:t>
    </dgm:pt>
    <dgm:pt modelId="{1A87353D-739A-5840-8DCC-76D82D8711A9}" type="sibTrans" cxnId="{D82AE717-D43D-4448-90FE-9D47CAA809D3}">
      <dgm:prSet/>
      <dgm:spPr/>
      <dgm:t>
        <a:bodyPr/>
        <a:lstStyle/>
        <a:p>
          <a:endParaRPr lang="en-US"/>
        </a:p>
      </dgm:t>
    </dgm:pt>
    <dgm:pt modelId="{EC184216-89EF-3F47-BCB3-761503686F2E}" type="pres">
      <dgm:prSet presAssocID="{1CA7DEE1-5CCE-4C49-A418-4CE33ADC31E0}" presName="Name0" presStyleCnt="0">
        <dgm:presLayoutVars>
          <dgm:dir/>
          <dgm:animLvl val="lvl"/>
          <dgm:resizeHandles val="exact"/>
        </dgm:presLayoutVars>
      </dgm:prSet>
      <dgm:spPr/>
    </dgm:pt>
    <dgm:pt modelId="{5D56F57B-43BD-C241-BF01-8BB9C2B2B25B}" type="pres">
      <dgm:prSet presAssocID="{4816254A-976B-7344-9D10-C43C310CFEB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FB8EF88-3A16-F742-A4FF-EF5453FEF88A}" type="pres">
      <dgm:prSet presAssocID="{C44747D9-4756-AB4A-B744-398F466BB3A2}" presName="parTxOnlySpace" presStyleCnt="0"/>
      <dgm:spPr/>
    </dgm:pt>
    <dgm:pt modelId="{33537B2D-50DC-DD4F-AA1E-4161A7C1ED27}" type="pres">
      <dgm:prSet presAssocID="{2D16C34A-3E4D-E148-97BD-F5E8D82362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AF94032-0877-E443-887F-CDB4162709E3}" type="pres">
      <dgm:prSet presAssocID="{FE052B3D-3C78-DA4F-9672-E95C856B0DFE}" presName="parTxOnlySpace" presStyleCnt="0"/>
      <dgm:spPr/>
    </dgm:pt>
    <dgm:pt modelId="{B5DEE8E3-F822-A04A-83D2-463F7AF34B70}" type="pres">
      <dgm:prSet presAssocID="{26C6492A-1734-8845-A80E-E96E810758A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C6897ED-275C-F743-9735-C7D62C2A1FA3}" type="pres">
      <dgm:prSet presAssocID="{1A87353D-739A-5840-8DCC-76D82D8711A9}" presName="parTxOnlySpace" presStyleCnt="0"/>
      <dgm:spPr/>
    </dgm:pt>
    <dgm:pt modelId="{F5B8072C-2A88-CF41-8235-A55750E2AC19}" type="pres">
      <dgm:prSet presAssocID="{C1D0CE7C-4429-D741-AFD0-6F150A99FA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BEBDAB-ACB3-CA44-8F09-EDBF44678509}" type="pres">
      <dgm:prSet presAssocID="{DB839F41-6FED-EE41-B0A4-83A4030D6630}" presName="parTxOnlySpace" presStyleCnt="0"/>
      <dgm:spPr/>
    </dgm:pt>
    <dgm:pt modelId="{3232440A-7E59-7842-8118-4024E26DA93E}" type="pres">
      <dgm:prSet presAssocID="{F4951AE2-5523-414C-A38A-22B8DDE1421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3A5679-09B8-104D-B954-52510A93649C}" type="pres">
      <dgm:prSet presAssocID="{92AD38A8-0CE5-CF47-BE54-C6E1E80CADF7}" presName="parTxOnlySpace" presStyleCnt="0"/>
      <dgm:spPr/>
    </dgm:pt>
    <dgm:pt modelId="{28603A11-4B89-274B-BF1A-82CC0B60CEA0}" type="pres">
      <dgm:prSet presAssocID="{95D0D593-2C69-6F42-834F-6431F4922AE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AE717-D43D-4448-90FE-9D47CAA809D3}" srcId="{1CA7DEE1-5CCE-4C49-A418-4CE33ADC31E0}" destId="{26C6492A-1734-8845-A80E-E96E810758A1}" srcOrd="2" destOrd="0" parTransId="{6AB4AA0C-50BF-404C-9F3D-CDC31C72AA28}" sibTransId="{1A87353D-739A-5840-8DCC-76D82D8711A9}"/>
    <dgm:cxn modelId="{0B90AE1B-5E32-3A40-830C-4B101F5C914C}" srcId="{1CA7DEE1-5CCE-4C49-A418-4CE33ADC31E0}" destId="{2D16C34A-3E4D-E148-97BD-F5E8D8236261}" srcOrd="1" destOrd="0" parTransId="{D0BD7652-F9FC-C240-94D4-D6D322BA7CC8}" sibTransId="{FE052B3D-3C78-DA4F-9672-E95C856B0DFE}"/>
    <dgm:cxn modelId="{A7C73734-A9DC-BC4B-B623-3684A9053951}" type="presOf" srcId="{26C6492A-1734-8845-A80E-E96E810758A1}" destId="{B5DEE8E3-F822-A04A-83D2-463F7AF34B70}" srcOrd="0" destOrd="0" presId="urn:microsoft.com/office/officeart/2005/8/layout/chevron1"/>
    <dgm:cxn modelId="{C7EA984D-E9C1-BA4A-9EF4-9C86931F0694}" srcId="{1CA7DEE1-5CCE-4C49-A418-4CE33ADC31E0}" destId="{95D0D593-2C69-6F42-834F-6431F4922AE2}" srcOrd="5" destOrd="0" parTransId="{8FA53C1A-7A09-5447-B749-24115F03877B}" sibTransId="{9FEA802D-55F0-914A-BF3B-DA461B8BAAE9}"/>
    <dgm:cxn modelId="{87AAD950-1151-6143-AB70-5D0C48FFB260}" type="presOf" srcId="{1CA7DEE1-5CCE-4C49-A418-4CE33ADC31E0}" destId="{EC184216-89EF-3F47-BCB3-761503686F2E}" srcOrd="0" destOrd="0" presId="urn:microsoft.com/office/officeart/2005/8/layout/chevron1"/>
    <dgm:cxn modelId="{11561C7A-91A4-E447-A52E-6DDC1BAEEDF5}" type="presOf" srcId="{4816254A-976B-7344-9D10-C43C310CFEB1}" destId="{5D56F57B-43BD-C241-BF01-8BB9C2B2B25B}" srcOrd="0" destOrd="0" presId="urn:microsoft.com/office/officeart/2005/8/layout/chevron1"/>
    <dgm:cxn modelId="{543A597E-766E-C348-98C7-ED08BB5EBAF4}" type="presOf" srcId="{2D16C34A-3E4D-E148-97BD-F5E8D8236261}" destId="{33537B2D-50DC-DD4F-AA1E-4161A7C1ED27}" srcOrd="0" destOrd="0" presId="urn:microsoft.com/office/officeart/2005/8/layout/chevron1"/>
    <dgm:cxn modelId="{50659A8D-7579-5A4A-A6B7-AA4BD33A0EDA}" type="presOf" srcId="{C1D0CE7C-4429-D741-AFD0-6F150A99FABE}" destId="{F5B8072C-2A88-CF41-8235-A55750E2AC19}" srcOrd="0" destOrd="0" presId="urn:microsoft.com/office/officeart/2005/8/layout/chevron1"/>
    <dgm:cxn modelId="{F709B3A4-D04E-C841-8A2F-760F09CCABD1}" srcId="{1CA7DEE1-5CCE-4C49-A418-4CE33ADC31E0}" destId="{C1D0CE7C-4429-D741-AFD0-6F150A99FABE}" srcOrd="3" destOrd="0" parTransId="{ABF536BB-8591-C54C-BFFB-B9C1DABCDC16}" sibTransId="{DB839F41-6FED-EE41-B0A4-83A4030D6630}"/>
    <dgm:cxn modelId="{4A4C90C3-F243-C04D-8935-685611F0D602}" type="presOf" srcId="{95D0D593-2C69-6F42-834F-6431F4922AE2}" destId="{28603A11-4B89-274B-BF1A-82CC0B60CEA0}" srcOrd="0" destOrd="0" presId="urn:microsoft.com/office/officeart/2005/8/layout/chevron1"/>
    <dgm:cxn modelId="{47459CD2-4879-8B47-A720-999A8F01EEF3}" srcId="{1CA7DEE1-5CCE-4C49-A418-4CE33ADC31E0}" destId="{4816254A-976B-7344-9D10-C43C310CFEB1}" srcOrd="0" destOrd="0" parTransId="{775AE122-5D0F-B340-A54D-E13F23119AF1}" sibTransId="{C44747D9-4756-AB4A-B744-398F466BB3A2}"/>
    <dgm:cxn modelId="{9D89F1D3-73E0-5D4B-B82C-E44CD6F89318}" srcId="{1CA7DEE1-5CCE-4C49-A418-4CE33ADC31E0}" destId="{F4951AE2-5523-414C-A38A-22B8DDE1421A}" srcOrd="4" destOrd="0" parTransId="{A936C8AE-9DB7-2144-B6B9-528C3D5ECB09}" sibTransId="{92AD38A8-0CE5-CF47-BE54-C6E1E80CADF7}"/>
    <dgm:cxn modelId="{5C1666F7-7756-8840-8B63-8AFF5DF4779A}" type="presOf" srcId="{F4951AE2-5523-414C-A38A-22B8DDE1421A}" destId="{3232440A-7E59-7842-8118-4024E26DA93E}" srcOrd="0" destOrd="0" presId="urn:microsoft.com/office/officeart/2005/8/layout/chevron1"/>
    <dgm:cxn modelId="{B4793760-2332-7349-8FE0-92B31C05BE5F}" type="presParOf" srcId="{EC184216-89EF-3F47-BCB3-761503686F2E}" destId="{5D56F57B-43BD-C241-BF01-8BB9C2B2B25B}" srcOrd="0" destOrd="0" presId="urn:microsoft.com/office/officeart/2005/8/layout/chevron1"/>
    <dgm:cxn modelId="{6278B04E-8D94-594E-AFFD-482A5CA602E9}" type="presParOf" srcId="{EC184216-89EF-3F47-BCB3-761503686F2E}" destId="{FFB8EF88-3A16-F742-A4FF-EF5453FEF88A}" srcOrd="1" destOrd="0" presId="urn:microsoft.com/office/officeart/2005/8/layout/chevron1"/>
    <dgm:cxn modelId="{6139976F-2BA0-2C48-BB13-0E73FDD6F43C}" type="presParOf" srcId="{EC184216-89EF-3F47-BCB3-761503686F2E}" destId="{33537B2D-50DC-DD4F-AA1E-4161A7C1ED27}" srcOrd="2" destOrd="0" presId="urn:microsoft.com/office/officeart/2005/8/layout/chevron1"/>
    <dgm:cxn modelId="{BF32F83B-13D8-AD47-8CD3-10AB64B5A60D}" type="presParOf" srcId="{EC184216-89EF-3F47-BCB3-761503686F2E}" destId="{2AF94032-0877-E443-887F-CDB4162709E3}" srcOrd="3" destOrd="0" presId="urn:microsoft.com/office/officeart/2005/8/layout/chevron1"/>
    <dgm:cxn modelId="{517F7473-ABBF-0F4A-BC0C-DF124FAE4709}" type="presParOf" srcId="{EC184216-89EF-3F47-BCB3-761503686F2E}" destId="{B5DEE8E3-F822-A04A-83D2-463F7AF34B70}" srcOrd="4" destOrd="0" presId="urn:microsoft.com/office/officeart/2005/8/layout/chevron1"/>
    <dgm:cxn modelId="{D206B094-3423-5943-BBA8-42AFF13A8B73}" type="presParOf" srcId="{EC184216-89EF-3F47-BCB3-761503686F2E}" destId="{EC6897ED-275C-F743-9735-C7D62C2A1FA3}" srcOrd="5" destOrd="0" presId="urn:microsoft.com/office/officeart/2005/8/layout/chevron1"/>
    <dgm:cxn modelId="{6ACD05AD-380A-C745-9E4C-6B793E72F45C}" type="presParOf" srcId="{EC184216-89EF-3F47-BCB3-761503686F2E}" destId="{F5B8072C-2A88-CF41-8235-A55750E2AC19}" srcOrd="6" destOrd="0" presId="urn:microsoft.com/office/officeart/2005/8/layout/chevron1"/>
    <dgm:cxn modelId="{B8D62942-DC49-654F-993F-2D3574EF826D}" type="presParOf" srcId="{EC184216-89EF-3F47-BCB3-761503686F2E}" destId="{21BEBDAB-ACB3-CA44-8F09-EDBF44678509}" srcOrd="7" destOrd="0" presId="urn:microsoft.com/office/officeart/2005/8/layout/chevron1"/>
    <dgm:cxn modelId="{C045A07B-2A75-2B49-9D59-2D81C6995A14}" type="presParOf" srcId="{EC184216-89EF-3F47-BCB3-761503686F2E}" destId="{3232440A-7E59-7842-8118-4024E26DA93E}" srcOrd="8" destOrd="0" presId="urn:microsoft.com/office/officeart/2005/8/layout/chevron1"/>
    <dgm:cxn modelId="{65912D27-FEF4-B746-B922-02287894B64E}" type="presParOf" srcId="{EC184216-89EF-3F47-BCB3-761503686F2E}" destId="{2B3A5679-09B8-104D-B954-52510A93649C}" srcOrd="9" destOrd="0" presId="urn:microsoft.com/office/officeart/2005/8/layout/chevron1"/>
    <dgm:cxn modelId="{55B3724A-33DA-754F-8CD9-05F0D695B033}" type="presParOf" srcId="{EC184216-89EF-3F47-BCB3-761503686F2E}" destId="{28603A11-4B89-274B-BF1A-82CC0B60CE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A7DEE1-5CCE-4C49-A418-4CE33ADC31E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816254A-976B-7344-9D10-C43C310CFEB1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75AE122-5D0F-B340-A54D-E13F23119AF1}" type="parTrans" cxnId="{47459CD2-4879-8B47-A720-999A8F01EEF3}">
      <dgm:prSet/>
      <dgm:spPr/>
      <dgm:t>
        <a:bodyPr/>
        <a:lstStyle/>
        <a:p>
          <a:endParaRPr lang="en-US"/>
        </a:p>
      </dgm:t>
    </dgm:pt>
    <dgm:pt modelId="{C44747D9-4756-AB4A-B744-398F466BB3A2}" type="sibTrans" cxnId="{47459CD2-4879-8B47-A720-999A8F01EEF3}">
      <dgm:prSet/>
      <dgm:spPr/>
      <dgm:t>
        <a:bodyPr/>
        <a:lstStyle/>
        <a:p>
          <a:endParaRPr lang="en-US"/>
        </a:p>
      </dgm:t>
    </dgm:pt>
    <dgm:pt modelId="{2D16C34A-3E4D-E148-97BD-F5E8D8236261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D0BD7652-F9FC-C240-94D4-D6D322BA7CC8}" type="parTrans" cxnId="{0B90AE1B-5E32-3A40-830C-4B101F5C914C}">
      <dgm:prSet/>
      <dgm:spPr/>
      <dgm:t>
        <a:bodyPr/>
        <a:lstStyle/>
        <a:p>
          <a:endParaRPr lang="en-US"/>
        </a:p>
      </dgm:t>
    </dgm:pt>
    <dgm:pt modelId="{FE052B3D-3C78-DA4F-9672-E95C856B0DFE}" type="sibTrans" cxnId="{0B90AE1B-5E32-3A40-830C-4B101F5C914C}">
      <dgm:prSet/>
      <dgm:spPr/>
      <dgm:t>
        <a:bodyPr/>
        <a:lstStyle/>
        <a:p>
          <a:endParaRPr lang="en-US"/>
        </a:p>
      </dgm:t>
    </dgm:pt>
    <dgm:pt modelId="{C1D0CE7C-4429-D741-AFD0-6F150A99FABE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ABF536BB-8591-C54C-BFFB-B9C1DABCDC16}" type="parTrans" cxnId="{F709B3A4-D04E-C841-8A2F-760F09CCABD1}">
      <dgm:prSet/>
      <dgm:spPr/>
      <dgm:t>
        <a:bodyPr/>
        <a:lstStyle/>
        <a:p>
          <a:endParaRPr lang="en-US"/>
        </a:p>
      </dgm:t>
    </dgm:pt>
    <dgm:pt modelId="{DB839F41-6FED-EE41-B0A4-83A4030D6630}" type="sibTrans" cxnId="{F709B3A4-D04E-C841-8A2F-760F09CCABD1}">
      <dgm:prSet/>
      <dgm:spPr/>
      <dgm:t>
        <a:bodyPr/>
        <a:lstStyle/>
        <a:p>
          <a:endParaRPr lang="en-US"/>
        </a:p>
      </dgm:t>
    </dgm:pt>
    <dgm:pt modelId="{F4951AE2-5523-414C-A38A-22B8DDE1421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A936C8AE-9DB7-2144-B6B9-528C3D5ECB09}" type="parTrans" cxnId="{9D89F1D3-73E0-5D4B-B82C-E44CD6F89318}">
      <dgm:prSet/>
      <dgm:spPr/>
      <dgm:t>
        <a:bodyPr/>
        <a:lstStyle/>
        <a:p>
          <a:endParaRPr lang="en-US"/>
        </a:p>
      </dgm:t>
    </dgm:pt>
    <dgm:pt modelId="{92AD38A8-0CE5-CF47-BE54-C6E1E80CADF7}" type="sibTrans" cxnId="{9D89F1D3-73E0-5D4B-B82C-E44CD6F89318}">
      <dgm:prSet/>
      <dgm:spPr/>
      <dgm:t>
        <a:bodyPr/>
        <a:lstStyle/>
        <a:p>
          <a:endParaRPr lang="en-US"/>
        </a:p>
      </dgm:t>
    </dgm:pt>
    <dgm:pt modelId="{95D0D593-2C69-6F42-834F-6431F4922AE2}">
      <dgm:prSet/>
      <dgm:spPr/>
      <dgm:t>
        <a:bodyPr/>
        <a:lstStyle/>
        <a:p>
          <a:r>
            <a:rPr lang="en-US" dirty="0"/>
            <a:t>Future</a:t>
          </a:r>
        </a:p>
      </dgm:t>
    </dgm:pt>
    <dgm:pt modelId="{8FA53C1A-7A09-5447-B749-24115F03877B}" type="parTrans" cxnId="{C7EA984D-E9C1-BA4A-9EF4-9C86931F0694}">
      <dgm:prSet/>
      <dgm:spPr/>
      <dgm:t>
        <a:bodyPr/>
        <a:lstStyle/>
        <a:p>
          <a:endParaRPr lang="en-US"/>
        </a:p>
      </dgm:t>
    </dgm:pt>
    <dgm:pt modelId="{9FEA802D-55F0-914A-BF3B-DA461B8BAAE9}" type="sibTrans" cxnId="{C7EA984D-E9C1-BA4A-9EF4-9C86931F0694}">
      <dgm:prSet/>
      <dgm:spPr/>
      <dgm:t>
        <a:bodyPr/>
        <a:lstStyle/>
        <a:p>
          <a:endParaRPr lang="en-US"/>
        </a:p>
      </dgm:t>
    </dgm:pt>
    <dgm:pt modelId="{26C6492A-1734-8845-A80E-E96E810758A1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6AB4AA0C-50BF-404C-9F3D-CDC31C72AA28}" type="parTrans" cxnId="{D82AE717-D43D-4448-90FE-9D47CAA809D3}">
      <dgm:prSet/>
      <dgm:spPr/>
      <dgm:t>
        <a:bodyPr/>
        <a:lstStyle/>
        <a:p>
          <a:endParaRPr lang="en-US"/>
        </a:p>
      </dgm:t>
    </dgm:pt>
    <dgm:pt modelId="{1A87353D-739A-5840-8DCC-76D82D8711A9}" type="sibTrans" cxnId="{D82AE717-D43D-4448-90FE-9D47CAA809D3}">
      <dgm:prSet/>
      <dgm:spPr/>
      <dgm:t>
        <a:bodyPr/>
        <a:lstStyle/>
        <a:p>
          <a:endParaRPr lang="en-US"/>
        </a:p>
      </dgm:t>
    </dgm:pt>
    <dgm:pt modelId="{EC184216-89EF-3F47-BCB3-761503686F2E}" type="pres">
      <dgm:prSet presAssocID="{1CA7DEE1-5CCE-4C49-A418-4CE33ADC31E0}" presName="Name0" presStyleCnt="0">
        <dgm:presLayoutVars>
          <dgm:dir/>
          <dgm:animLvl val="lvl"/>
          <dgm:resizeHandles val="exact"/>
        </dgm:presLayoutVars>
      </dgm:prSet>
      <dgm:spPr/>
    </dgm:pt>
    <dgm:pt modelId="{5D56F57B-43BD-C241-BF01-8BB9C2B2B25B}" type="pres">
      <dgm:prSet presAssocID="{4816254A-976B-7344-9D10-C43C310CFEB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FB8EF88-3A16-F742-A4FF-EF5453FEF88A}" type="pres">
      <dgm:prSet presAssocID="{C44747D9-4756-AB4A-B744-398F466BB3A2}" presName="parTxOnlySpace" presStyleCnt="0"/>
      <dgm:spPr/>
    </dgm:pt>
    <dgm:pt modelId="{33537B2D-50DC-DD4F-AA1E-4161A7C1ED27}" type="pres">
      <dgm:prSet presAssocID="{2D16C34A-3E4D-E148-97BD-F5E8D82362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AF94032-0877-E443-887F-CDB4162709E3}" type="pres">
      <dgm:prSet presAssocID="{FE052B3D-3C78-DA4F-9672-E95C856B0DFE}" presName="parTxOnlySpace" presStyleCnt="0"/>
      <dgm:spPr/>
    </dgm:pt>
    <dgm:pt modelId="{B5DEE8E3-F822-A04A-83D2-463F7AF34B70}" type="pres">
      <dgm:prSet presAssocID="{26C6492A-1734-8845-A80E-E96E810758A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C6897ED-275C-F743-9735-C7D62C2A1FA3}" type="pres">
      <dgm:prSet presAssocID="{1A87353D-739A-5840-8DCC-76D82D8711A9}" presName="parTxOnlySpace" presStyleCnt="0"/>
      <dgm:spPr/>
    </dgm:pt>
    <dgm:pt modelId="{F5B8072C-2A88-CF41-8235-A55750E2AC19}" type="pres">
      <dgm:prSet presAssocID="{C1D0CE7C-4429-D741-AFD0-6F150A99FA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BEBDAB-ACB3-CA44-8F09-EDBF44678509}" type="pres">
      <dgm:prSet presAssocID="{DB839F41-6FED-EE41-B0A4-83A4030D6630}" presName="parTxOnlySpace" presStyleCnt="0"/>
      <dgm:spPr/>
    </dgm:pt>
    <dgm:pt modelId="{3232440A-7E59-7842-8118-4024E26DA93E}" type="pres">
      <dgm:prSet presAssocID="{F4951AE2-5523-414C-A38A-22B8DDE1421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3A5679-09B8-104D-B954-52510A93649C}" type="pres">
      <dgm:prSet presAssocID="{92AD38A8-0CE5-CF47-BE54-C6E1E80CADF7}" presName="parTxOnlySpace" presStyleCnt="0"/>
      <dgm:spPr/>
    </dgm:pt>
    <dgm:pt modelId="{28603A11-4B89-274B-BF1A-82CC0B60CEA0}" type="pres">
      <dgm:prSet presAssocID="{95D0D593-2C69-6F42-834F-6431F4922AE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AE717-D43D-4448-90FE-9D47CAA809D3}" srcId="{1CA7DEE1-5CCE-4C49-A418-4CE33ADC31E0}" destId="{26C6492A-1734-8845-A80E-E96E810758A1}" srcOrd="2" destOrd="0" parTransId="{6AB4AA0C-50BF-404C-9F3D-CDC31C72AA28}" sibTransId="{1A87353D-739A-5840-8DCC-76D82D8711A9}"/>
    <dgm:cxn modelId="{0B90AE1B-5E32-3A40-830C-4B101F5C914C}" srcId="{1CA7DEE1-5CCE-4C49-A418-4CE33ADC31E0}" destId="{2D16C34A-3E4D-E148-97BD-F5E8D8236261}" srcOrd="1" destOrd="0" parTransId="{D0BD7652-F9FC-C240-94D4-D6D322BA7CC8}" sibTransId="{FE052B3D-3C78-DA4F-9672-E95C856B0DFE}"/>
    <dgm:cxn modelId="{A7C73734-A9DC-BC4B-B623-3684A9053951}" type="presOf" srcId="{26C6492A-1734-8845-A80E-E96E810758A1}" destId="{B5DEE8E3-F822-A04A-83D2-463F7AF34B70}" srcOrd="0" destOrd="0" presId="urn:microsoft.com/office/officeart/2005/8/layout/chevron1"/>
    <dgm:cxn modelId="{C7EA984D-E9C1-BA4A-9EF4-9C86931F0694}" srcId="{1CA7DEE1-5CCE-4C49-A418-4CE33ADC31E0}" destId="{95D0D593-2C69-6F42-834F-6431F4922AE2}" srcOrd="5" destOrd="0" parTransId="{8FA53C1A-7A09-5447-B749-24115F03877B}" sibTransId="{9FEA802D-55F0-914A-BF3B-DA461B8BAAE9}"/>
    <dgm:cxn modelId="{87AAD950-1151-6143-AB70-5D0C48FFB260}" type="presOf" srcId="{1CA7DEE1-5CCE-4C49-A418-4CE33ADC31E0}" destId="{EC184216-89EF-3F47-BCB3-761503686F2E}" srcOrd="0" destOrd="0" presId="urn:microsoft.com/office/officeart/2005/8/layout/chevron1"/>
    <dgm:cxn modelId="{11561C7A-91A4-E447-A52E-6DDC1BAEEDF5}" type="presOf" srcId="{4816254A-976B-7344-9D10-C43C310CFEB1}" destId="{5D56F57B-43BD-C241-BF01-8BB9C2B2B25B}" srcOrd="0" destOrd="0" presId="urn:microsoft.com/office/officeart/2005/8/layout/chevron1"/>
    <dgm:cxn modelId="{543A597E-766E-C348-98C7-ED08BB5EBAF4}" type="presOf" srcId="{2D16C34A-3E4D-E148-97BD-F5E8D8236261}" destId="{33537B2D-50DC-DD4F-AA1E-4161A7C1ED27}" srcOrd="0" destOrd="0" presId="urn:microsoft.com/office/officeart/2005/8/layout/chevron1"/>
    <dgm:cxn modelId="{50659A8D-7579-5A4A-A6B7-AA4BD33A0EDA}" type="presOf" srcId="{C1D0CE7C-4429-D741-AFD0-6F150A99FABE}" destId="{F5B8072C-2A88-CF41-8235-A55750E2AC19}" srcOrd="0" destOrd="0" presId="urn:microsoft.com/office/officeart/2005/8/layout/chevron1"/>
    <dgm:cxn modelId="{F709B3A4-D04E-C841-8A2F-760F09CCABD1}" srcId="{1CA7DEE1-5CCE-4C49-A418-4CE33ADC31E0}" destId="{C1D0CE7C-4429-D741-AFD0-6F150A99FABE}" srcOrd="3" destOrd="0" parTransId="{ABF536BB-8591-C54C-BFFB-B9C1DABCDC16}" sibTransId="{DB839F41-6FED-EE41-B0A4-83A4030D6630}"/>
    <dgm:cxn modelId="{4A4C90C3-F243-C04D-8935-685611F0D602}" type="presOf" srcId="{95D0D593-2C69-6F42-834F-6431F4922AE2}" destId="{28603A11-4B89-274B-BF1A-82CC0B60CEA0}" srcOrd="0" destOrd="0" presId="urn:microsoft.com/office/officeart/2005/8/layout/chevron1"/>
    <dgm:cxn modelId="{47459CD2-4879-8B47-A720-999A8F01EEF3}" srcId="{1CA7DEE1-5CCE-4C49-A418-4CE33ADC31E0}" destId="{4816254A-976B-7344-9D10-C43C310CFEB1}" srcOrd="0" destOrd="0" parTransId="{775AE122-5D0F-B340-A54D-E13F23119AF1}" sibTransId="{C44747D9-4756-AB4A-B744-398F466BB3A2}"/>
    <dgm:cxn modelId="{9D89F1D3-73E0-5D4B-B82C-E44CD6F89318}" srcId="{1CA7DEE1-5CCE-4C49-A418-4CE33ADC31E0}" destId="{F4951AE2-5523-414C-A38A-22B8DDE1421A}" srcOrd="4" destOrd="0" parTransId="{A936C8AE-9DB7-2144-B6B9-528C3D5ECB09}" sibTransId="{92AD38A8-0CE5-CF47-BE54-C6E1E80CADF7}"/>
    <dgm:cxn modelId="{5C1666F7-7756-8840-8B63-8AFF5DF4779A}" type="presOf" srcId="{F4951AE2-5523-414C-A38A-22B8DDE1421A}" destId="{3232440A-7E59-7842-8118-4024E26DA93E}" srcOrd="0" destOrd="0" presId="urn:microsoft.com/office/officeart/2005/8/layout/chevron1"/>
    <dgm:cxn modelId="{B4793760-2332-7349-8FE0-92B31C05BE5F}" type="presParOf" srcId="{EC184216-89EF-3F47-BCB3-761503686F2E}" destId="{5D56F57B-43BD-C241-BF01-8BB9C2B2B25B}" srcOrd="0" destOrd="0" presId="urn:microsoft.com/office/officeart/2005/8/layout/chevron1"/>
    <dgm:cxn modelId="{6278B04E-8D94-594E-AFFD-482A5CA602E9}" type="presParOf" srcId="{EC184216-89EF-3F47-BCB3-761503686F2E}" destId="{FFB8EF88-3A16-F742-A4FF-EF5453FEF88A}" srcOrd="1" destOrd="0" presId="urn:microsoft.com/office/officeart/2005/8/layout/chevron1"/>
    <dgm:cxn modelId="{6139976F-2BA0-2C48-BB13-0E73FDD6F43C}" type="presParOf" srcId="{EC184216-89EF-3F47-BCB3-761503686F2E}" destId="{33537B2D-50DC-DD4F-AA1E-4161A7C1ED27}" srcOrd="2" destOrd="0" presId="urn:microsoft.com/office/officeart/2005/8/layout/chevron1"/>
    <dgm:cxn modelId="{BF32F83B-13D8-AD47-8CD3-10AB64B5A60D}" type="presParOf" srcId="{EC184216-89EF-3F47-BCB3-761503686F2E}" destId="{2AF94032-0877-E443-887F-CDB4162709E3}" srcOrd="3" destOrd="0" presId="urn:microsoft.com/office/officeart/2005/8/layout/chevron1"/>
    <dgm:cxn modelId="{517F7473-ABBF-0F4A-BC0C-DF124FAE4709}" type="presParOf" srcId="{EC184216-89EF-3F47-BCB3-761503686F2E}" destId="{B5DEE8E3-F822-A04A-83D2-463F7AF34B70}" srcOrd="4" destOrd="0" presId="urn:microsoft.com/office/officeart/2005/8/layout/chevron1"/>
    <dgm:cxn modelId="{D206B094-3423-5943-BBA8-42AFF13A8B73}" type="presParOf" srcId="{EC184216-89EF-3F47-BCB3-761503686F2E}" destId="{EC6897ED-275C-F743-9735-C7D62C2A1FA3}" srcOrd="5" destOrd="0" presId="urn:microsoft.com/office/officeart/2005/8/layout/chevron1"/>
    <dgm:cxn modelId="{6ACD05AD-380A-C745-9E4C-6B793E72F45C}" type="presParOf" srcId="{EC184216-89EF-3F47-BCB3-761503686F2E}" destId="{F5B8072C-2A88-CF41-8235-A55750E2AC19}" srcOrd="6" destOrd="0" presId="urn:microsoft.com/office/officeart/2005/8/layout/chevron1"/>
    <dgm:cxn modelId="{B8D62942-DC49-654F-993F-2D3574EF826D}" type="presParOf" srcId="{EC184216-89EF-3F47-BCB3-761503686F2E}" destId="{21BEBDAB-ACB3-CA44-8F09-EDBF44678509}" srcOrd="7" destOrd="0" presId="urn:microsoft.com/office/officeart/2005/8/layout/chevron1"/>
    <dgm:cxn modelId="{C045A07B-2A75-2B49-9D59-2D81C6995A14}" type="presParOf" srcId="{EC184216-89EF-3F47-BCB3-761503686F2E}" destId="{3232440A-7E59-7842-8118-4024E26DA93E}" srcOrd="8" destOrd="0" presId="urn:microsoft.com/office/officeart/2005/8/layout/chevron1"/>
    <dgm:cxn modelId="{65912D27-FEF4-B746-B922-02287894B64E}" type="presParOf" srcId="{EC184216-89EF-3F47-BCB3-761503686F2E}" destId="{2B3A5679-09B8-104D-B954-52510A93649C}" srcOrd="9" destOrd="0" presId="urn:microsoft.com/office/officeart/2005/8/layout/chevron1"/>
    <dgm:cxn modelId="{55B3724A-33DA-754F-8CD9-05F0D695B033}" type="presParOf" srcId="{EC184216-89EF-3F47-BCB3-761503686F2E}" destId="{28603A11-4B89-274B-BF1A-82CC0B60CE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7DEE1-5CCE-4C49-A418-4CE33ADC31E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816254A-976B-7344-9D10-C43C310CFEB1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75AE122-5D0F-B340-A54D-E13F23119AF1}" type="parTrans" cxnId="{47459CD2-4879-8B47-A720-999A8F01EEF3}">
      <dgm:prSet/>
      <dgm:spPr/>
      <dgm:t>
        <a:bodyPr/>
        <a:lstStyle/>
        <a:p>
          <a:endParaRPr lang="en-US"/>
        </a:p>
      </dgm:t>
    </dgm:pt>
    <dgm:pt modelId="{C44747D9-4756-AB4A-B744-398F466BB3A2}" type="sibTrans" cxnId="{47459CD2-4879-8B47-A720-999A8F01EEF3}">
      <dgm:prSet/>
      <dgm:spPr/>
      <dgm:t>
        <a:bodyPr/>
        <a:lstStyle/>
        <a:p>
          <a:endParaRPr lang="en-US"/>
        </a:p>
      </dgm:t>
    </dgm:pt>
    <dgm:pt modelId="{2D16C34A-3E4D-E148-97BD-F5E8D823626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D0BD7652-F9FC-C240-94D4-D6D322BA7CC8}" type="parTrans" cxnId="{0B90AE1B-5E32-3A40-830C-4B101F5C914C}">
      <dgm:prSet/>
      <dgm:spPr/>
      <dgm:t>
        <a:bodyPr/>
        <a:lstStyle/>
        <a:p>
          <a:endParaRPr lang="en-US"/>
        </a:p>
      </dgm:t>
    </dgm:pt>
    <dgm:pt modelId="{FE052B3D-3C78-DA4F-9672-E95C856B0DFE}" type="sibTrans" cxnId="{0B90AE1B-5E32-3A40-830C-4B101F5C914C}">
      <dgm:prSet/>
      <dgm:spPr/>
      <dgm:t>
        <a:bodyPr/>
        <a:lstStyle/>
        <a:p>
          <a:endParaRPr lang="en-US"/>
        </a:p>
      </dgm:t>
    </dgm:pt>
    <dgm:pt modelId="{C1D0CE7C-4429-D741-AFD0-6F150A99FABE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ABF536BB-8591-C54C-BFFB-B9C1DABCDC16}" type="parTrans" cxnId="{F709B3A4-D04E-C841-8A2F-760F09CCABD1}">
      <dgm:prSet/>
      <dgm:spPr/>
      <dgm:t>
        <a:bodyPr/>
        <a:lstStyle/>
        <a:p>
          <a:endParaRPr lang="en-US"/>
        </a:p>
      </dgm:t>
    </dgm:pt>
    <dgm:pt modelId="{DB839F41-6FED-EE41-B0A4-83A4030D6630}" type="sibTrans" cxnId="{F709B3A4-D04E-C841-8A2F-760F09CCABD1}">
      <dgm:prSet/>
      <dgm:spPr/>
      <dgm:t>
        <a:bodyPr/>
        <a:lstStyle/>
        <a:p>
          <a:endParaRPr lang="en-US"/>
        </a:p>
      </dgm:t>
    </dgm:pt>
    <dgm:pt modelId="{F4951AE2-5523-414C-A38A-22B8DDE1421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A936C8AE-9DB7-2144-B6B9-528C3D5ECB09}" type="parTrans" cxnId="{9D89F1D3-73E0-5D4B-B82C-E44CD6F89318}">
      <dgm:prSet/>
      <dgm:spPr/>
      <dgm:t>
        <a:bodyPr/>
        <a:lstStyle/>
        <a:p>
          <a:endParaRPr lang="en-US"/>
        </a:p>
      </dgm:t>
    </dgm:pt>
    <dgm:pt modelId="{92AD38A8-0CE5-CF47-BE54-C6E1E80CADF7}" type="sibTrans" cxnId="{9D89F1D3-73E0-5D4B-B82C-E44CD6F89318}">
      <dgm:prSet/>
      <dgm:spPr/>
      <dgm:t>
        <a:bodyPr/>
        <a:lstStyle/>
        <a:p>
          <a:endParaRPr lang="en-US"/>
        </a:p>
      </dgm:t>
    </dgm:pt>
    <dgm:pt modelId="{95D0D593-2C69-6F42-834F-6431F4922AE2}">
      <dgm:prSet/>
      <dgm:spPr/>
      <dgm:t>
        <a:bodyPr/>
        <a:lstStyle/>
        <a:p>
          <a:r>
            <a:rPr lang="en-US" dirty="0"/>
            <a:t>Future</a:t>
          </a:r>
        </a:p>
      </dgm:t>
    </dgm:pt>
    <dgm:pt modelId="{8FA53C1A-7A09-5447-B749-24115F03877B}" type="parTrans" cxnId="{C7EA984D-E9C1-BA4A-9EF4-9C86931F0694}">
      <dgm:prSet/>
      <dgm:spPr/>
      <dgm:t>
        <a:bodyPr/>
        <a:lstStyle/>
        <a:p>
          <a:endParaRPr lang="en-US"/>
        </a:p>
      </dgm:t>
    </dgm:pt>
    <dgm:pt modelId="{9FEA802D-55F0-914A-BF3B-DA461B8BAAE9}" type="sibTrans" cxnId="{C7EA984D-E9C1-BA4A-9EF4-9C86931F0694}">
      <dgm:prSet/>
      <dgm:spPr/>
      <dgm:t>
        <a:bodyPr/>
        <a:lstStyle/>
        <a:p>
          <a:endParaRPr lang="en-US"/>
        </a:p>
      </dgm:t>
    </dgm:pt>
    <dgm:pt modelId="{26C6492A-1734-8845-A80E-E96E810758A1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Review</a:t>
          </a:r>
        </a:p>
      </dgm:t>
    </dgm:pt>
    <dgm:pt modelId="{6AB4AA0C-50BF-404C-9F3D-CDC31C72AA28}" type="parTrans" cxnId="{D82AE717-D43D-4448-90FE-9D47CAA809D3}">
      <dgm:prSet/>
      <dgm:spPr/>
      <dgm:t>
        <a:bodyPr/>
        <a:lstStyle/>
        <a:p>
          <a:endParaRPr lang="en-US"/>
        </a:p>
      </dgm:t>
    </dgm:pt>
    <dgm:pt modelId="{1A87353D-739A-5840-8DCC-76D82D8711A9}" type="sibTrans" cxnId="{D82AE717-D43D-4448-90FE-9D47CAA809D3}">
      <dgm:prSet/>
      <dgm:spPr/>
      <dgm:t>
        <a:bodyPr/>
        <a:lstStyle/>
        <a:p>
          <a:endParaRPr lang="en-US"/>
        </a:p>
      </dgm:t>
    </dgm:pt>
    <dgm:pt modelId="{EC184216-89EF-3F47-BCB3-761503686F2E}" type="pres">
      <dgm:prSet presAssocID="{1CA7DEE1-5CCE-4C49-A418-4CE33ADC31E0}" presName="Name0" presStyleCnt="0">
        <dgm:presLayoutVars>
          <dgm:dir/>
          <dgm:animLvl val="lvl"/>
          <dgm:resizeHandles val="exact"/>
        </dgm:presLayoutVars>
      </dgm:prSet>
      <dgm:spPr/>
    </dgm:pt>
    <dgm:pt modelId="{5D56F57B-43BD-C241-BF01-8BB9C2B2B25B}" type="pres">
      <dgm:prSet presAssocID="{4816254A-976B-7344-9D10-C43C310CFEB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FB8EF88-3A16-F742-A4FF-EF5453FEF88A}" type="pres">
      <dgm:prSet presAssocID="{C44747D9-4756-AB4A-B744-398F466BB3A2}" presName="parTxOnlySpace" presStyleCnt="0"/>
      <dgm:spPr/>
    </dgm:pt>
    <dgm:pt modelId="{33537B2D-50DC-DD4F-AA1E-4161A7C1ED27}" type="pres">
      <dgm:prSet presAssocID="{2D16C34A-3E4D-E148-97BD-F5E8D82362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AF94032-0877-E443-887F-CDB4162709E3}" type="pres">
      <dgm:prSet presAssocID="{FE052B3D-3C78-DA4F-9672-E95C856B0DFE}" presName="parTxOnlySpace" presStyleCnt="0"/>
      <dgm:spPr/>
    </dgm:pt>
    <dgm:pt modelId="{B5DEE8E3-F822-A04A-83D2-463F7AF34B70}" type="pres">
      <dgm:prSet presAssocID="{26C6492A-1734-8845-A80E-E96E810758A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C6897ED-275C-F743-9735-C7D62C2A1FA3}" type="pres">
      <dgm:prSet presAssocID="{1A87353D-739A-5840-8DCC-76D82D8711A9}" presName="parTxOnlySpace" presStyleCnt="0"/>
      <dgm:spPr/>
    </dgm:pt>
    <dgm:pt modelId="{F5B8072C-2A88-CF41-8235-A55750E2AC19}" type="pres">
      <dgm:prSet presAssocID="{C1D0CE7C-4429-D741-AFD0-6F150A99FA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BEBDAB-ACB3-CA44-8F09-EDBF44678509}" type="pres">
      <dgm:prSet presAssocID="{DB839F41-6FED-EE41-B0A4-83A4030D6630}" presName="parTxOnlySpace" presStyleCnt="0"/>
      <dgm:spPr/>
    </dgm:pt>
    <dgm:pt modelId="{3232440A-7E59-7842-8118-4024E26DA93E}" type="pres">
      <dgm:prSet presAssocID="{F4951AE2-5523-414C-A38A-22B8DDE1421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3A5679-09B8-104D-B954-52510A93649C}" type="pres">
      <dgm:prSet presAssocID="{92AD38A8-0CE5-CF47-BE54-C6E1E80CADF7}" presName="parTxOnlySpace" presStyleCnt="0"/>
      <dgm:spPr/>
    </dgm:pt>
    <dgm:pt modelId="{28603A11-4B89-274B-BF1A-82CC0B60CEA0}" type="pres">
      <dgm:prSet presAssocID="{95D0D593-2C69-6F42-834F-6431F4922AE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AE717-D43D-4448-90FE-9D47CAA809D3}" srcId="{1CA7DEE1-5CCE-4C49-A418-4CE33ADC31E0}" destId="{26C6492A-1734-8845-A80E-E96E810758A1}" srcOrd="2" destOrd="0" parTransId="{6AB4AA0C-50BF-404C-9F3D-CDC31C72AA28}" sibTransId="{1A87353D-739A-5840-8DCC-76D82D8711A9}"/>
    <dgm:cxn modelId="{0B90AE1B-5E32-3A40-830C-4B101F5C914C}" srcId="{1CA7DEE1-5CCE-4C49-A418-4CE33ADC31E0}" destId="{2D16C34A-3E4D-E148-97BD-F5E8D8236261}" srcOrd="1" destOrd="0" parTransId="{D0BD7652-F9FC-C240-94D4-D6D322BA7CC8}" sibTransId="{FE052B3D-3C78-DA4F-9672-E95C856B0DFE}"/>
    <dgm:cxn modelId="{A7C73734-A9DC-BC4B-B623-3684A9053951}" type="presOf" srcId="{26C6492A-1734-8845-A80E-E96E810758A1}" destId="{B5DEE8E3-F822-A04A-83D2-463F7AF34B70}" srcOrd="0" destOrd="0" presId="urn:microsoft.com/office/officeart/2005/8/layout/chevron1"/>
    <dgm:cxn modelId="{C7EA984D-E9C1-BA4A-9EF4-9C86931F0694}" srcId="{1CA7DEE1-5CCE-4C49-A418-4CE33ADC31E0}" destId="{95D0D593-2C69-6F42-834F-6431F4922AE2}" srcOrd="5" destOrd="0" parTransId="{8FA53C1A-7A09-5447-B749-24115F03877B}" sibTransId="{9FEA802D-55F0-914A-BF3B-DA461B8BAAE9}"/>
    <dgm:cxn modelId="{87AAD950-1151-6143-AB70-5D0C48FFB260}" type="presOf" srcId="{1CA7DEE1-5CCE-4C49-A418-4CE33ADC31E0}" destId="{EC184216-89EF-3F47-BCB3-761503686F2E}" srcOrd="0" destOrd="0" presId="urn:microsoft.com/office/officeart/2005/8/layout/chevron1"/>
    <dgm:cxn modelId="{11561C7A-91A4-E447-A52E-6DDC1BAEEDF5}" type="presOf" srcId="{4816254A-976B-7344-9D10-C43C310CFEB1}" destId="{5D56F57B-43BD-C241-BF01-8BB9C2B2B25B}" srcOrd="0" destOrd="0" presId="urn:microsoft.com/office/officeart/2005/8/layout/chevron1"/>
    <dgm:cxn modelId="{543A597E-766E-C348-98C7-ED08BB5EBAF4}" type="presOf" srcId="{2D16C34A-3E4D-E148-97BD-F5E8D8236261}" destId="{33537B2D-50DC-DD4F-AA1E-4161A7C1ED27}" srcOrd="0" destOrd="0" presId="urn:microsoft.com/office/officeart/2005/8/layout/chevron1"/>
    <dgm:cxn modelId="{50659A8D-7579-5A4A-A6B7-AA4BD33A0EDA}" type="presOf" srcId="{C1D0CE7C-4429-D741-AFD0-6F150A99FABE}" destId="{F5B8072C-2A88-CF41-8235-A55750E2AC19}" srcOrd="0" destOrd="0" presId="urn:microsoft.com/office/officeart/2005/8/layout/chevron1"/>
    <dgm:cxn modelId="{F709B3A4-D04E-C841-8A2F-760F09CCABD1}" srcId="{1CA7DEE1-5CCE-4C49-A418-4CE33ADC31E0}" destId="{C1D0CE7C-4429-D741-AFD0-6F150A99FABE}" srcOrd="3" destOrd="0" parTransId="{ABF536BB-8591-C54C-BFFB-B9C1DABCDC16}" sibTransId="{DB839F41-6FED-EE41-B0A4-83A4030D6630}"/>
    <dgm:cxn modelId="{4A4C90C3-F243-C04D-8935-685611F0D602}" type="presOf" srcId="{95D0D593-2C69-6F42-834F-6431F4922AE2}" destId="{28603A11-4B89-274B-BF1A-82CC0B60CEA0}" srcOrd="0" destOrd="0" presId="urn:microsoft.com/office/officeart/2005/8/layout/chevron1"/>
    <dgm:cxn modelId="{47459CD2-4879-8B47-A720-999A8F01EEF3}" srcId="{1CA7DEE1-5CCE-4C49-A418-4CE33ADC31E0}" destId="{4816254A-976B-7344-9D10-C43C310CFEB1}" srcOrd="0" destOrd="0" parTransId="{775AE122-5D0F-B340-A54D-E13F23119AF1}" sibTransId="{C44747D9-4756-AB4A-B744-398F466BB3A2}"/>
    <dgm:cxn modelId="{9D89F1D3-73E0-5D4B-B82C-E44CD6F89318}" srcId="{1CA7DEE1-5CCE-4C49-A418-4CE33ADC31E0}" destId="{F4951AE2-5523-414C-A38A-22B8DDE1421A}" srcOrd="4" destOrd="0" parTransId="{A936C8AE-9DB7-2144-B6B9-528C3D5ECB09}" sibTransId="{92AD38A8-0CE5-CF47-BE54-C6E1E80CADF7}"/>
    <dgm:cxn modelId="{5C1666F7-7756-8840-8B63-8AFF5DF4779A}" type="presOf" srcId="{F4951AE2-5523-414C-A38A-22B8DDE1421A}" destId="{3232440A-7E59-7842-8118-4024E26DA93E}" srcOrd="0" destOrd="0" presId="urn:microsoft.com/office/officeart/2005/8/layout/chevron1"/>
    <dgm:cxn modelId="{B4793760-2332-7349-8FE0-92B31C05BE5F}" type="presParOf" srcId="{EC184216-89EF-3F47-BCB3-761503686F2E}" destId="{5D56F57B-43BD-C241-BF01-8BB9C2B2B25B}" srcOrd="0" destOrd="0" presId="urn:microsoft.com/office/officeart/2005/8/layout/chevron1"/>
    <dgm:cxn modelId="{6278B04E-8D94-594E-AFFD-482A5CA602E9}" type="presParOf" srcId="{EC184216-89EF-3F47-BCB3-761503686F2E}" destId="{FFB8EF88-3A16-F742-A4FF-EF5453FEF88A}" srcOrd="1" destOrd="0" presId="urn:microsoft.com/office/officeart/2005/8/layout/chevron1"/>
    <dgm:cxn modelId="{6139976F-2BA0-2C48-BB13-0E73FDD6F43C}" type="presParOf" srcId="{EC184216-89EF-3F47-BCB3-761503686F2E}" destId="{33537B2D-50DC-DD4F-AA1E-4161A7C1ED27}" srcOrd="2" destOrd="0" presId="urn:microsoft.com/office/officeart/2005/8/layout/chevron1"/>
    <dgm:cxn modelId="{BF32F83B-13D8-AD47-8CD3-10AB64B5A60D}" type="presParOf" srcId="{EC184216-89EF-3F47-BCB3-761503686F2E}" destId="{2AF94032-0877-E443-887F-CDB4162709E3}" srcOrd="3" destOrd="0" presId="urn:microsoft.com/office/officeart/2005/8/layout/chevron1"/>
    <dgm:cxn modelId="{517F7473-ABBF-0F4A-BC0C-DF124FAE4709}" type="presParOf" srcId="{EC184216-89EF-3F47-BCB3-761503686F2E}" destId="{B5DEE8E3-F822-A04A-83D2-463F7AF34B70}" srcOrd="4" destOrd="0" presId="urn:microsoft.com/office/officeart/2005/8/layout/chevron1"/>
    <dgm:cxn modelId="{D206B094-3423-5943-BBA8-42AFF13A8B73}" type="presParOf" srcId="{EC184216-89EF-3F47-BCB3-761503686F2E}" destId="{EC6897ED-275C-F743-9735-C7D62C2A1FA3}" srcOrd="5" destOrd="0" presId="urn:microsoft.com/office/officeart/2005/8/layout/chevron1"/>
    <dgm:cxn modelId="{6ACD05AD-380A-C745-9E4C-6B793E72F45C}" type="presParOf" srcId="{EC184216-89EF-3F47-BCB3-761503686F2E}" destId="{F5B8072C-2A88-CF41-8235-A55750E2AC19}" srcOrd="6" destOrd="0" presId="urn:microsoft.com/office/officeart/2005/8/layout/chevron1"/>
    <dgm:cxn modelId="{B8D62942-DC49-654F-993F-2D3574EF826D}" type="presParOf" srcId="{EC184216-89EF-3F47-BCB3-761503686F2E}" destId="{21BEBDAB-ACB3-CA44-8F09-EDBF44678509}" srcOrd="7" destOrd="0" presId="urn:microsoft.com/office/officeart/2005/8/layout/chevron1"/>
    <dgm:cxn modelId="{C045A07B-2A75-2B49-9D59-2D81C6995A14}" type="presParOf" srcId="{EC184216-89EF-3F47-BCB3-761503686F2E}" destId="{3232440A-7E59-7842-8118-4024E26DA93E}" srcOrd="8" destOrd="0" presId="urn:microsoft.com/office/officeart/2005/8/layout/chevron1"/>
    <dgm:cxn modelId="{65912D27-FEF4-B746-B922-02287894B64E}" type="presParOf" srcId="{EC184216-89EF-3F47-BCB3-761503686F2E}" destId="{2B3A5679-09B8-104D-B954-52510A93649C}" srcOrd="9" destOrd="0" presId="urn:microsoft.com/office/officeart/2005/8/layout/chevron1"/>
    <dgm:cxn modelId="{55B3724A-33DA-754F-8CD9-05F0D695B033}" type="presParOf" srcId="{EC184216-89EF-3F47-BCB3-761503686F2E}" destId="{28603A11-4B89-274B-BF1A-82CC0B60CE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A7DEE1-5CCE-4C49-A418-4CE33ADC31E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816254A-976B-7344-9D10-C43C310CFEB1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75AE122-5D0F-B340-A54D-E13F23119AF1}" type="parTrans" cxnId="{47459CD2-4879-8B47-A720-999A8F01EEF3}">
      <dgm:prSet/>
      <dgm:spPr/>
      <dgm:t>
        <a:bodyPr/>
        <a:lstStyle/>
        <a:p>
          <a:endParaRPr lang="en-US"/>
        </a:p>
      </dgm:t>
    </dgm:pt>
    <dgm:pt modelId="{C44747D9-4756-AB4A-B744-398F466BB3A2}" type="sibTrans" cxnId="{47459CD2-4879-8B47-A720-999A8F01EEF3}">
      <dgm:prSet/>
      <dgm:spPr/>
      <dgm:t>
        <a:bodyPr/>
        <a:lstStyle/>
        <a:p>
          <a:endParaRPr lang="en-US"/>
        </a:p>
      </dgm:t>
    </dgm:pt>
    <dgm:pt modelId="{2D16C34A-3E4D-E148-97BD-F5E8D823626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D0BD7652-F9FC-C240-94D4-D6D322BA7CC8}" type="parTrans" cxnId="{0B90AE1B-5E32-3A40-830C-4B101F5C914C}">
      <dgm:prSet/>
      <dgm:spPr/>
      <dgm:t>
        <a:bodyPr/>
        <a:lstStyle/>
        <a:p>
          <a:endParaRPr lang="en-US"/>
        </a:p>
      </dgm:t>
    </dgm:pt>
    <dgm:pt modelId="{FE052B3D-3C78-DA4F-9672-E95C856B0DFE}" type="sibTrans" cxnId="{0B90AE1B-5E32-3A40-830C-4B101F5C914C}">
      <dgm:prSet/>
      <dgm:spPr/>
      <dgm:t>
        <a:bodyPr/>
        <a:lstStyle/>
        <a:p>
          <a:endParaRPr lang="en-US"/>
        </a:p>
      </dgm:t>
    </dgm:pt>
    <dgm:pt modelId="{C1D0CE7C-4429-D741-AFD0-6F150A99FAB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ABF536BB-8591-C54C-BFFB-B9C1DABCDC16}" type="parTrans" cxnId="{F709B3A4-D04E-C841-8A2F-760F09CCABD1}">
      <dgm:prSet/>
      <dgm:spPr/>
      <dgm:t>
        <a:bodyPr/>
        <a:lstStyle/>
        <a:p>
          <a:endParaRPr lang="en-US"/>
        </a:p>
      </dgm:t>
    </dgm:pt>
    <dgm:pt modelId="{DB839F41-6FED-EE41-B0A4-83A4030D6630}" type="sibTrans" cxnId="{F709B3A4-D04E-C841-8A2F-760F09CCABD1}">
      <dgm:prSet/>
      <dgm:spPr/>
      <dgm:t>
        <a:bodyPr/>
        <a:lstStyle/>
        <a:p>
          <a:endParaRPr lang="en-US"/>
        </a:p>
      </dgm:t>
    </dgm:pt>
    <dgm:pt modelId="{F4951AE2-5523-414C-A38A-22B8DDE1421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A936C8AE-9DB7-2144-B6B9-528C3D5ECB09}" type="parTrans" cxnId="{9D89F1D3-73E0-5D4B-B82C-E44CD6F89318}">
      <dgm:prSet/>
      <dgm:spPr/>
      <dgm:t>
        <a:bodyPr/>
        <a:lstStyle/>
        <a:p>
          <a:endParaRPr lang="en-US"/>
        </a:p>
      </dgm:t>
    </dgm:pt>
    <dgm:pt modelId="{92AD38A8-0CE5-CF47-BE54-C6E1E80CADF7}" type="sibTrans" cxnId="{9D89F1D3-73E0-5D4B-B82C-E44CD6F89318}">
      <dgm:prSet/>
      <dgm:spPr/>
      <dgm:t>
        <a:bodyPr/>
        <a:lstStyle/>
        <a:p>
          <a:endParaRPr lang="en-US"/>
        </a:p>
      </dgm:t>
    </dgm:pt>
    <dgm:pt modelId="{95D0D593-2C69-6F42-834F-6431F4922AE2}">
      <dgm:prSet/>
      <dgm:spPr/>
      <dgm:t>
        <a:bodyPr/>
        <a:lstStyle/>
        <a:p>
          <a:r>
            <a:rPr lang="en-US" dirty="0"/>
            <a:t>Future</a:t>
          </a:r>
        </a:p>
      </dgm:t>
    </dgm:pt>
    <dgm:pt modelId="{8FA53C1A-7A09-5447-B749-24115F03877B}" type="parTrans" cxnId="{C7EA984D-E9C1-BA4A-9EF4-9C86931F0694}">
      <dgm:prSet/>
      <dgm:spPr/>
      <dgm:t>
        <a:bodyPr/>
        <a:lstStyle/>
        <a:p>
          <a:endParaRPr lang="en-US"/>
        </a:p>
      </dgm:t>
    </dgm:pt>
    <dgm:pt modelId="{9FEA802D-55F0-914A-BF3B-DA461B8BAAE9}" type="sibTrans" cxnId="{C7EA984D-E9C1-BA4A-9EF4-9C86931F0694}">
      <dgm:prSet/>
      <dgm:spPr/>
      <dgm:t>
        <a:bodyPr/>
        <a:lstStyle/>
        <a:p>
          <a:endParaRPr lang="en-US"/>
        </a:p>
      </dgm:t>
    </dgm:pt>
    <dgm:pt modelId="{26C6492A-1734-8845-A80E-E96E810758A1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6AB4AA0C-50BF-404C-9F3D-CDC31C72AA28}" type="parTrans" cxnId="{D82AE717-D43D-4448-90FE-9D47CAA809D3}">
      <dgm:prSet/>
      <dgm:spPr/>
      <dgm:t>
        <a:bodyPr/>
        <a:lstStyle/>
        <a:p>
          <a:endParaRPr lang="en-US"/>
        </a:p>
      </dgm:t>
    </dgm:pt>
    <dgm:pt modelId="{1A87353D-739A-5840-8DCC-76D82D8711A9}" type="sibTrans" cxnId="{D82AE717-D43D-4448-90FE-9D47CAA809D3}">
      <dgm:prSet/>
      <dgm:spPr/>
      <dgm:t>
        <a:bodyPr/>
        <a:lstStyle/>
        <a:p>
          <a:endParaRPr lang="en-US"/>
        </a:p>
      </dgm:t>
    </dgm:pt>
    <dgm:pt modelId="{EC184216-89EF-3F47-BCB3-761503686F2E}" type="pres">
      <dgm:prSet presAssocID="{1CA7DEE1-5CCE-4C49-A418-4CE33ADC31E0}" presName="Name0" presStyleCnt="0">
        <dgm:presLayoutVars>
          <dgm:dir/>
          <dgm:animLvl val="lvl"/>
          <dgm:resizeHandles val="exact"/>
        </dgm:presLayoutVars>
      </dgm:prSet>
      <dgm:spPr/>
    </dgm:pt>
    <dgm:pt modelId="{5D56F57B-43BD-C241-BF01-8BB9C2B2B25B}" type="pres">
      <dgm:prSet presAssocID="{4816254A-976B-7344-9D10-C43C310CFEB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FB8EF88-3A16-F742-A4FF-EF5453FEF88A}" type="pres">
      <dgm:prSet presAssocID="{C44747D9-4756-AB4A-B744-398F466BB3A2}" presName="parTxOnlySpace" presStyleCnt="0"/>
      <dgm:spPr/>
    </dgm:pt>
    <dgm:pt modelId="{33537B2D-50DC-DD4F-AA1E-4161A7C1ED27}" type="pres">
      <dgm:prSet presAssocID="{2D16C34A-3E4D-E148-97BD-F5E8D82362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AF94032-0877-E443-887F-CDB4162709E3}" type="pres">
      <dgm:prSet presAssocID="{FE052B3D-3C78-DA4F-9672-E95C856B0DFE}" presName="parTxOnlySpace" presStyleCnt="0"/>
      <dgm:spPr/>
    </dgm:pt>
    <dgm:pt modelId="{B5DEE8E3-F822-A04A-83D2-463F7AF34B70}" type="pres">
      <dgm:prSet presAssocID="{26C6492A-1734-8845-A80E-E96E810758A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C6897ED-275C-F743-9735-C7D62C2A1FA3}" type="pres">
      <dgm:prSet presAssocID="{1A87353D-739A-5840-8DCC-76D82D8711A9}" presName="parTxOnlySpace" presStyleCnt="0"/>
      <dgm:spPr/>
    </dgm:pt>
    <dgm:pt modelId="{F5B8072C-2A88-CF41-8235-A55750E2AC19}" type="pres">
      <dgm:prSet presAssocID="{C1D0CE7C-4429-D741-AFD0-6F150A99FA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BEBDAB-ACB3-CA44-8F09-EDBF44678509}" type="pres">
      <dgm:prSet presAssocID="{DB839F41-6FED-EE41-B0A4-83A4030D6630}" presName="parTxOnlySpace" presStyleCnt="0"/>
      <dgm:spPr/>
    </dgm:pt>
    <dgm:pt modelId="{3232440A-7E59-7842-8118-4024E26DA93E}" type="pres">
      <dgm:prSet presAssocID="{F4951AE2-5523-414C-A38A-22B8DDE1421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3A5679-09B8-104D-B954-52510A93649C}" type="pres">
      <dgm:prSet presAssocID="{92AD38A8-0CE5-CF47-BE54-C6E1E80CADF7}" presName="parTxOnlySpace" presStyleCnt="0"/>
      <dgm:spPr/>
    </dgm:pt>
    <dgm:pt modelId="{28603A11-4B89-274B-BF1A-82CC0B60CEA0}" type="pres">
      <dgm:prSet presAssocID="{95D0D593-2C69-6F42-834F-6431F4922AE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AE717-D43D-4448-90FE-9D47CAA809D3}" srcId="{1CA7DEE1-5CCE-4C49-A418-4CE33ADC31E0}" destId="{26C6492A-1734-8845-A80E-E96E810758A1}" srcOrd="2" destOrd="0" parTransId="{6AB4AA0C-50BF-404C-9F3D-CDC31C72AA28}" sibTransId="{1A87353D-739A-5840-8DCC-76D82D8711A9}"/>
    <dgm:cxn modelId="{0B90AE1B-5E32-3A40-830C-4B101F5C914C}" srcId="{1CA7DEE1-5CCE-4C49-A418-4CE33ADC31E0}" destId="{2D16C34A-3E4D-E148-97BD-F5E8D8236261}" srcOrd="1" destOrd="0" parTransId="{D0BD7652-F9FC-C240-94D4-D6D322BA7CC8}" sibTransId="{FE052B3D-3C78-DA4F-9672-E95C856B0DFE}"/>
    <dgm:cxn modelId="{A7C73734-A9DC-BC4B-B623-3684A9053951}" type="presOf" srcId="{26C6492A-1734-8845-A80E-E96E810758A1}" destId="{B5DEE8E3-F822-A04A-83D2-463F7AF34B70}" srcOrd="0" destOrd="0" presId="urn:microsoft.com/office/officeart/2005/8/layout/chevron1"/>
    <dgm:cxn modelId="{C7EA984D-E9C1-BA4A-9EF4-9C86931F0694}" srcId="{1CA7DEE1-5CCE-4C49-A418-4CE33ADC31E0}" destId="{95D0D593-2C69-6F42-834F-6431F4922AE2}" srcOrd="5" destOrd="0" parTransId="{8FA53C1A-7A09-5447-B749-24115F03877B}" sibTransId="{9FEA802D-55F0-914A-BF3B-DA461B8BAAE9}"/>
    <dgm:cxn modelId="{87AAD950-1151-6143-AB70-5D0C48FFB260}" type="presOf" srcId="{1CA7DEE1-5CCE-4C49-A418-4CE33ADC31E0}" destId="{EC184216-89EF-3F47-BCB3-761503686F2E}" srcOrd="0" destOrd="0" presId="urn:microsoft.com/office/officeart/2005/8/layout/chevron1"/>
    <dgm:cxn modelId="{11561C7A-91A4-E447-A52E-6DDC1BAEEDF5}" type="presOf" srcId="{4816254A-976B-7344-9D10-C43C310CFEB1}" destId="{5D56F57B-43BD-C241-BF01-8BB9C2B2B25B}" srcOrd="0" destOrd="0" presId="urn:microsoft.com/office/officeart/2005/8/layout/chevron1"/>
    <dgm:cxn modelId="{543A597E-766E-C348-98C7-ED08BB5EBAF4}" type="presOf" srcId="{2D16C34A-3E4D-E148-97BD-F5E8D8236261}" destId="{33537B2D-50DC-DD4F-AA1E-4161A7C1ED27}" srcOrd="0" destOrd="0" presId="urn:microsoft.com/office/officeart/2005/8/layout/chevron1"/>
    <dgm:cxn modelId="{50659A8D-7579-5A4A-A6B7-AA4BD33A0EDA}" type="presOf" srcId="{C1D0CE7C-4429-D741-AFD0-6F150A99FABE}" destId="{F5B8072C-2A88-CF41-8235-A55750E2AC19}" srcOrd="0" destOrd="0" presId="urn:microsoft.com/office/officeart/2005/8/layout/chevron1"/>
    <dgm:cxn modelId="{F709B3A4-D04E-C841-8A2F-760F09CCABD1}" srcId="{1CA7DEE1-5CCE-4C49-A418-4CE33ADC31E0}" destId="{C1D0CE7C-4429-D741-AFD0-6F150A99FABE}" srcOrd="3" destOrd="0" parTransId="{ABF536BB-8591-C54C-BFFB-B9C1DABCDC16}" sibTransId="{DB839F41-6FED-EE41-B0A4-83A4030D6630}"/>
    <dgm:cxn modelId="{4A4C90C3-F243-C04D-8935-685611F0D602}" type="presOf" srcId="{95D0D593-2C69-6F42-834F-6431F4922AE2}" destId="{28603A11-4B89-274B-BF1A-82CC0B60CEA0}" srcOrd="0" destOrd="0" presId="urn:microsoft.com/office/officeart/2005/8/layout/chevron1"/>
    <dgm:cxn modelId="{47459CD2-4879-8B47-A720-999A8F01EEF3}" srcId="{1CA7DEE1-5CCE-4C49-A418-4CE33ADC31E0}" destId="{4816254A-976B-7344-9D10-C43C310CFEB1}" srcOrd="0" destOrd="0" parTransId="{775AE122-5D0F-B340-A54D-E13F23119AF1}" sibTransId="{C44747D9-4756-AB4A-B744-398F466BB3A2}"/>
    <dgm:cxn modelId="{9D89F1D3-73E0-5D4B-B82C-E44CD6F89318}" srcId="{1CA7DEE1-5CCE-4C49-A418-4CE33ADC31E0}" destId="{F4951AE2-5523-414C-A38A-22B8DDE1421A}" srcOrd="4" destOrd="0" parTransId="{A936C8AE-9DB7-2144-B6B9-528C3D5ECB09}" sibTransId="{92AD38A8-0CE5-CF47-BE54-C6E1E80CADF7}"/>
    <dgm:cxn modelId="{5C1666F7-7756-8840-8B63-8AFF5DF4779A}" type="presOf" srcId="{F4951AE2-5523-414C-A38A-22B8DDE1421A}" destId="{3232440A-7E59-7842-8118-4024E26DA93E}" srcOrd="0" destOrd="0" presId="urn:microsoft.com/office/officeart/2005/8/layout/chevron1"/>
    <dgm:cxn modelId="{B4793760-2332-7349-8FE0-92B31C05BE5F}" type="presParOf" srcId="{EC184216-89EF-3F47-BCB3-761503686F2E}" destId="{5D56F57B-43BD-C241-BF01-8BB9C2B2B25B}" srcOrd="0" destOrd="0" presId="urn:microsoft.com/office/officeart/2005/8/layout/chevron1"/>
    <dgm:cxn modelId="{6278B04E-8D94-594E-AFFD-482A5CA602E9}" type="presParOf" srcId="{EC184216-89EF-3F47-BCB3-761503686F2E}" destId="{FFB8EF88-3A16-F742-A4FF-EF5453FEF88A}" srcOrd="1" destOrd="0" presId="urn:microsoft.com/office/officeart/2005/8/layout/chevron1"/>
    <dgm:cxn modelId="{6139976F-2BA0-2C48-BB13-0E73FDD6F43C}" type="presParOf" srcId="{EC184216-89EF-3F47-BCB3-761503686F2E}" destId="{33537B2D-50DC-DD4F-AA1E-4161A7C1ED27}" srcOrd="2" destOrd="0" presId="urn:microsoft.com/office/officeart/2005/8/layout/chevron1"/>
    <dgm:cxn modelId="{BF32F83B-13D8-AD47-8CD3-10AB64B5A60D}" type="presParOf" srcId="{EC184216-89EF-3F47-BCB3-761503686F2E}" destId="{2AF94032-0877-E443-887F-CDB4162709E3}" srcOrd="3" destOrd="0" presId="urn:microsoft.com/office/officeart/2005/8/layout/chevron1"/>
    <dgm:cxn modelId="{517F7473-ABBF-0F4A-BC0C-DF124FAE4709}" type="presParOf" srcId="{EC184216-89EF-3F47-BCB3-761503686F2E}" destId="{B5DEE8E3-F822-A04A-83D2-463F7AF34B70}" srcOrd="4" destOrd="0" presId="urn:microsoft.com/office/officeart/2005/8/layout/chevron1"/>
    <dgm:cxn modelId="{D206B094-3423-5943-BBA8-42AFF13A8B73}" type="presParOf" srcId="{EC184216-89EF-3F47-BCB3-761503686F2E}" destId="{EC6897ED-275C-F743-9735-C7D62C2A1FA3}" srcOrd="5" destOrd="0" presId="urn:microsoft.com/office/officeart/2005/8/layout/chevron1"/>
    <dgm:cxn modelId="{6ACD05AD-380A-C745-9E4C-6B793E72F45C}" type="presParOf" srcId="{EC184216-89EF-3F47-BCB3-761503686F2E}" destId="{F5B8072C-2A88-CF41-8235-A55750E2AC19}" srcOrd="6" destOrd="0" presId="urn:microsoft.com/office/officeart/2005/8/layout/chevron1"/>
    <dgm:cxn modelId="{B8D62942-DC49-654F-993F-2D3574EF826D}" type="presParOf" srcId="{EC184216-89EF-3F47-BCB3-761503686F2E}" destId="{21BEBDAB-ACB3-CA44-8F09-EDBF44678509}" srcOrd="7" destOrd="0" presId="urn:microsoft.com/office/officeart/2005/8/layout/chevron1"/>
    <dgm:cxn modelId="{C045A07B-2A75-2B49-9D59-2D81C6995A14}" type="presParOf" srcId="{EC184216-89EF-3F47-BCB3-761503686F2E}" destId="{3232440A-7E59-7842-8118-4024E26DA93E}" srcOrd="8" destOrd="0" presId="urn:microsoft.com/office/officeart/2005/8/layout/chevron1"/>
    <dgm:cxn modelId="{65912D27-FEF4-B746-B922-02287894B64E}" type="presParOf" srcId="{EC184216-89EF-3F47-BCB3-761503686F2E}" destId="{2B3A5679-09B8-104D-B954-52510A93649C}" srcOrd="9" destOrd="0" presId="urn:microsoft.com/office/officeart/2005/8/layout/chevron1"/>
    <dgm:cxn modelId="{55B3724A-33DA-754F-8CD9-05F0D695B033}" type="presParOf" srcId="{EC184216-89EF-3F47-BCB3-761503686F2E}" destId="{28603A11-4B89-274B-BF1A-82CC0B60CE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A7DEE1-5CCE-4C49-A418-4CE33ADC31E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816254A-976B-7344-9D10-C43C310CFEB1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75AE122-5D0F-B340-A54D-E13F23119AF1}" type="parTrans" cxnId="{47459CD2-4879-8B47-A720-999A8F01EEF3}">
      <dgm:prSet/>
      <dgm:spPr/>
      <dgm:t>
        <a:bodyPr/>
        <a:lstStyle/>
        <a:p>
          <a:endParaRPr lang="en-US"/>
        </a:p>
      </dgm:t>
    </dgm:pt>
    <dgm:pt modelId="{C44747D9-4756-AB4A-B744-398F466BB3A2}" type="sibTrans" cxnId="{47459CD2-4879-8B47-A720-999A8F01EEF3}">
      <dgm:prSet/>
      <dgm:spPr/>
      <dgm:t>
        <a:bodyPr/>
        <a:lstStyle/>
        <a:p>
          <a:endParaRPr lang="en-US"/>
        </a:p>
      </dgm:t>
    </dgm:pt>
    <dgm:pt modelId="{2D16C34A-3E4D-E148-97BD-F5E8D823626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D0BD7652-F9FC-C240-94D4-D6D322BA7CC8}" type="parTrans" cxnId="{0B90AE1B-5E32-3A40-830C-4B101F5C914C}">
      <dgm:prSet/>
      <dgm:spPr/>
      <dgm:t>
        <a:bodyPr/>
        <a:lstStyle/>
        <a:p>
          <a:endParaRPr lang="en-US"/>
        </a:p>
      </dgm:t>
    </dgm:pt>
    <dgm:pt modelId="{FE052B3D-3C78-DA4F-9672-E95C856B0DFE}" type="sibTrans" cxnId="{0B90AE1B-5E32-3A40-830C-4B101F5C914C}">
      <dgm:prSet/>
      <dgm:spPr/>
      <dgm:t>
        <a:bodyPr/>
        <a:lstStyle/>
        <a:p>
          <a:endParaRPr lang="en-US"/>
        </a:p>
      </dgm:t>
    </dgm:pt>
    <dgm:pt modelId="{C1D0CE7C-4429-D741-AFD0-6F150A99FAB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ABF536BB-8591-C54C-BFFB-B9C1DABCDC16}" type="parTrans" cxnId="{F709B3A4-D04E-C841-8A2F-760F09CCABD1}">
      <dgm:prSet/>
      <dgm:spPr/>
      <dgm:t>
        <a:bodyPr/>
        <a:lstStyle/>
        <a:p>
          <a:endParaRPr lang="en-US"/>
        </a:p>
      </dgm:t>
    </dgm:pt>
    <dgm:pt modelId="{DB839F41-6FED-EE41-B0A4-83A4030D6630}" type="sibTrans" cxnId="{F709B3A4-D04E-C841-8A2F-760F09CCABD1}">
      <dgm:prSet/>
      <dgm:spPr/>
      <dgm:t>
        <a:bodyPr/>
        <a:lstStyle/>
        <a:p>
          <a:endParaRPr lang="en-US"/>
        </a:p>
      </dgm:t>
    </dgm:pt>
    <dgm:pt modelId="{F4951AE2-5523-414C-A38A-22B8DDE1421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A936C8AE-9DB7-2144-B6B9-528C3D5ECB09}" type="parTrans" cxnId="{9D89F1D3-73E0-5D4B-B82C-E44CD6F89318}">
      <dgm:prSet/>
      <dgm:spPr/>
      <dgm:t>
        <a:bodyPr/>
        <a:lstStyle/>
        <a:p>
          <a:endParaRPr lang="en-US"/>
        </a:p>
      </dgm:t>
    </dgm:pt>
    <dgm:pt modelId="{92AD38A8-0CE5-CF47-BE54-C6E1E80CADF7}" type="sibTrans" cxnId="{9D89F1D3-73E0-5D4B-B82C-E44CD6F89318}">
      <dgm:prSet/>
      <dgm:spPr/>
      <dgm:t>
        <a:bodyPr/>
        <a:lstStyle/>
        <a:p>
          <a:endParaRPr lang="en-US"/>
        </a:p>
      </dgm:t>
    </dgm:pt>
    <dgm:pt modelId="{95D0D593-2C69-6F42-834F-6431F4922AE2}">
      <dgm:prSet/>
      <dgm:spPr/>
      <dgm:t>
        <a:bodyPr/>
        <a:lstStyle/>
        <a:p>
          <a:r>
            <a:rPr lang="en-US" dirty="0"/>
            <a:t>Future</a:t>
          </a:r>
        </a:p>
      </dgm:t>
    </dgm:pt>
    <dgm:pt modelId="{8FA53C1A-7A09-5447-B749-24115F03877B}" type="parTrans" cxnId="{C7EA984D-E9C1-BA4A-9EF4-9C86931F0694}">
      <dgm:prSet/>
      <dgm:spPr/>
      <dgm:t>
        <a:bodyPr/>
        <a:lstStyle/>
        <a:p>
          <a:endParaRPr lang="en-US"/>
        </a:p>
      </dgm:t>
    </dgm:pt>
    <dgm:pt modelId="{9FEA802D-55F0-914A-BF3B-DA461B8BAAE9}" type="sibTrans" cxnId="{C7EA984D-E9C1-BA4A-9EF4-9C86931F0694}">
      <dgm:prSet/>
      <dgm:spPr/>
      <dgm:t>
        <a:bodyPr/>
        <a:lstStyle/>
        <a:p>
          <a:endParaRPr lang="en-US"/>
        </a:p>
      </dgm:t>
    </dgm:pt>
    <dgm:pt modelId="{26C6492A-1734-8845-A80E-E96E810758A1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6AB4AA0C-50BF-404C-9F3D-CDC31C72AA28}" type="parTrans" cxnId="{D82AE717-D43D-4448-90FE-9D47CAA809D3}">
      <dgm:prSet/>
      <dgm:spPr/>
      <dgm:t>
        <a:bodyPr/>
        <a:lstStyle/>
        <a:p>
          <a:endParaRPr lang="en-US"/>
        </a:p>
      </dgm:t>
    </dgm:pt>
    <dgm:pt modelId="{1A87353D-739A-5840-8DCC-76D82D8711A9}" type="sibTrans" cxnId="{D82AE717-D43D-4448-90FE-9D47CAA809D3}">
      <dgm:prSet/>
      <dgm:spPr/>
      <dgm:t>
        <a:bodyPr/>
        <a:lstStyle/>
        <a:p>
          <a:endParaRPr lang="en-US"/>
        </a:p>
      </dgm:t>
    </dgm:pt>
    <dgm:pt modelId="{EC184216-89EF-3F47-BCB3-761503686F2E}" type="pres">
      <dgm:prSet presAssocID="{1CA7DEE1-5CCE-4C49-A418-4CE33ADC31E0}" presName="Name0" presStyleCnt="0">
        <dgm:presLayoutVars>
          <dgm:dir/>
          <dgm:animLvl val="lvl"/>
          <dgm:resizeHandles val="exact"/>
        </dgm:presLayoutVars>
      </dgm:prSet>
      <dgm:spPr/>
    </dgm:pt>
    <dgm:pt modelId="{5D56F57B-43BD-C241-BF01-8BB9C2B2B25B}" type="pres">
      <dgm:prSet presAssocID="{4816254A-976B-7344-9D10-C43C310CFEB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FB8EF88-3A16-F742-A4FF-EF5453FEF88A}" type="pres">
      <dgm:prSet presAssocID="{C44747D9-4756-AB4A-B744-398F466BB3A2}" presName="parTxOnlySpace" presStyleCnt="0"/>
      <dgm:spPr/>
    </dgm:pt>
    <dgm:pt modelId="{33537B2D-50DC-DD4F-AA1E-4161A7C1ED27}" type="pres">
      <dgm:prSet presAssocID="{2D16C34A-3E4D-E148-97BD-F5E8D82362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AF94032-0877-E443-887F-CDB4162709E3}" type="pres">
      <dgm:prSet presAssocID="{FE052B3D-3C78-DA4F-9672-E95C856B0DFE}" presName="parTxOnlySpace" presStyleCnt="0"/>
      <dgm:spPr/>
    </dgm:pt>
    <dgm:pt modelId="{B5DEE8E3-F822-A04A-83D2-463F7AF34B70}" type="pres">
      <dgm:prSet presAssocID="{26C6492A-1734-8845-A80E-E96E810758A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C6897ED-275C-F743-9735-C7D62C2A1FA3}" type="pres">
      <dgm:prSet presAssocID="{1A87353D-739A-5840-8DCC-76D82D8711A9}" presName="parTxOnlySpace" presStyleCnt="0"/>
      <dgm:spPr/>
    </dgm:pt>
    <dgm:pt modelId="{F5B8072C-2A88-CF41-8235-A55750E2AC19}" type="pres">
      <dgm:prSet presAssocID="{C1D0CE7C-4429-D741-AFD0-6F150A99FA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BEBDAB-ACB3-CA44-8F09-EDBF44678509}" type="pres">
      <dgm:prSet presAssocID="{DB839F41-6FED-EE41-B0A4-83A4030D6630}" presName="parTxOnlySpace" presStyleCnt="0"/>
      <dgm:spPr/>
    </dgm:pt>
    <dgm:pt modelId="{3232440A-7E59-7842-8118-4024E26DA93E}" type="pres">
      <dgm:prSet presAssocID="{F4951AE2-5523-414C-A38A-22B8DDE1421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3A5679-09B8-104D-B954-52510A93649C}" type="pres">
      <dgm:prSet presAssocID="{92AD38A8-0CE5-CF47-BE54-C6E1E80CADF7}" presName="parTxOnlySpace" presStyleCnt="0"/>
      <dgm:spPr/>
    </dgm:pt>
    <dgm:pt modelId="{28603A11-4B89-274B-BF1A-82CC0B60CEA0}" type="pres">
      <dgm:prSet presAssocID="{95D0D593-2C69-6F42-834F-6431F4922AE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AE717-D43D-4448-90FE-9D47CAA809D3}" srcId="{1CA7DEE1-5CCE-4C49-A418-4CE33ADC31E0}" destId="{26C6492A-1734-8845-A80E-E96E810758A1}" srcOrd="2" destOrd="0" parTransId="{6AB4AA0C-50BF-404C-9F3D-CDC31C72AA28}" sibTransId="{1A87353D-739A-5840-8DCC-76D82D8711A9}"/>
    <dgm:cxn modelId="{0B90AE1B-5E32-3A40-830C-4B101F5C914C}" srcId="{1CA7DEE1-5CCE-4C49-A418-4CE33ADC31E0}" destId="{2D16C34A-3E4D-E148-97BD-F5E8D8236261}" srcOrd="1" destOrd="0" parTransId="{D0BD7652-F9FC-C240-94D4-D6D322BA7CC8}" sibTransId="{FE052B3D-3C78-DA4F-9672-E95C856B0DFE}"/>
    <dgm:cxn modelId="{A7C73734-A9DC-BC4B-B623-3684A9053951}" type="presOf" srcId="{26C6492A-1734-8845-A80E-E96E810758A1}" destId="{B5DEE8E3-F822-A04A-83D2-463F7AF34B70}" srcOrd="0" destOrd="0" presId="urn:microsoft.com/office/officeart/2005/8/layout/chevron1"/>
    <dgm:cxn modelId="{C7EA984D-E9C1-BA4A-9EF4-9C86931F0694}" srcId="{1CA7DEE1-5CCE-4C49-A418-4CE33ADC31E0}" destId="{95D0D593-2C69-6F42-834F-6431F4922AE2}" srcOrd="5" destOrd="0" parTransId="{8FA53C1A-7A09-5447-B749-24115F03877B}" sibTransId="{9FEA802D-55F0-914A-BF3B-DA461B8BAAE9}"/>
    <dgm:cxn modelId="{87AAD950-1151-6143-AB70-5D0C48FFB260}" type="presOf" srcId="{1CA7DEE1-5CCE-4C49-A418-4CE33ADC31E0}" destId="{EC184216-89EF-3F47-BCB3-761503686F2E}" srcOrd="0" destOrd="0" presId="urn:microsoft.com/office/officeart/2005/8/layout/chevron1"/>
    <dgm:cxn modelId="{11561C7A-91A4-E447-A52E-6DDC1BAEEDF5}" type="presOf" srcId="{4816254A-976B-7344-9D10-C43C310CFEB1}" destId="{5D56F57B-43BD-C241-BF01-8BB9C2B2B25B}" srcOrd="0" destOrd="0" presId="urn:microsoft.com/office/officeart/2005/8/layout/chevron1"/>
    <dgm:cxn modelId="{543A597E-766E-C348-98C7-ED08BB5EBAF4}" type="presOf" srcId="{2D16C34A-3E4D-E148-97BD-F5E8D8236261}" destId="{33537B2D-50DC-DD4F-AA1E-4161A7C1ED27}" srcOrd="0" destOrd="0" presId="urn:microsoft.com/office/officeart/2005/8/layout/chevron1"/>
    <dgm:cxn modelId="{50659A8D-7579-5A4A-A6B7-AA4BD33A0EDA}" type="presOf" srcId="{C1D0CE7C-4429-D741-AFD0-6F150A99FABE}" destId="{F5B8072C-2A88-CF41-8235-A55750E2AC19}" srcOrd="0" destOrd="0" presId="urn:microsoft.com/office/officeart/2005/8/layout/chevron1"/>
    <dgm:cxn modelId="{F709B3A4-D04E-C841-8A2F-760F09CCABD1}" srcId="{1CA7DEE1-5CCE-4C49-A418-4CE33ADC31E0}" destId="{C1D0CE7C-4429-D741-AFD0-6F150A99FABE}" srcOrd="3" destOrd="0" parTransId="{ABF536BB-8591-C54C-BFFB-B9C1DABCDC16}" sibTransId="{DB839F41-6FED-EE41-B0A4-83A4030D6630}"/>
    <dgm:cxn modelId="{4A4C90C3-F243-C04D-8935-685611F0D602}" type="presOf" srcId="{95D0D593-2C69-6F42-834F-6431F4922AE2}" destId="{28603A11-4B89-274B-BF1A-82CC0B60CEA0}" srcOrd="0" destOrd="0" presId="urn:microsoft.com/office/officeart/2005/8/layout/chevron1"/>
    <dgm:cxn modelId="{47459CD2-4879-8B47-A720-999A8F01EEF3}" srcId="{1CA7DEE1-5CCE-4C49-A418-4CE33ADC31E0}" destId="{4816254A-976B-7344-9D10-C43C310CFEB1}" srcOrd="0" destOrd="0" parTransId="{775AE122-5D0F-B340-A54D-E13F23119AF1}" sibTransId="{C44747D9-4756-AB4A-B744-398F466BB3A2}"/>
    <dgm:cxn modelId="{9D89F1D3-73E0-5D4B-B82C-E44CD6F89318}" srcId="{1CA7DEE1-5CCE-4C49-A418-4CE33ADC31E0}" destId="{F4951AE2-5523-414C-A38A-22B8DDE1421A}" srcOrd="4" destOrd="0" parTransId="{A936C8AE-9DB7-2144-B6B9-528C3D5ECB09}" sibTransId="{92AD38A8-0CE5-CF47-BE54-C6E1E80CADF7}"/>
    <dgm:cxn modelId="{5C1666F7-7756-8840-8B63-8AFF5DF4779A}" type="presOf" srcId="{F4951AE2-5523-414C-A38A-22B8DDE1421A}" destId="{3232440A-7E59-7842-8118-4024E26DA93E}" srcOrd="0" destOrd="0" presId="urn:microsoft.com/office/officeart/2005/8/layout/chevron1"/>
    <dgm:cxn modelId="{B4793760-2332-7349-8FE0-92B31C05BE5F}" type="presParOf" srcId="{EC184216-89EF-3F47-BCB3-761503686F2E}" destId="{5D56F57B-43BD-C241-BF01-8BB9C2B2B25B}" srcOrd="0" destOrd="0" presId="urn:microsoft.com/office/officeart/2005/8/layout/chevron1"/>
    <dgm:cxn modelId="{6278B04E-8D94-594E-AFFD-482A5CA602E9}" type="presParOf" srcId="{EC184216-89EF-3F47-BCB3-761503686F2E}" destId="{FFB8EF88-3A16-F742-A4FF-EF5453FEF88A}" srcOrd="1" destOrd="0" presId="urn:microsoft.com/office/officeart/2005/8/layout/chevron1"/>
    <dgm:cxn modelId="{6139976F-2BA0-2C48-BB13-0E73FDD6F43C}" type="presParOf" srcId="{EC184216-89EF-3F47-BCB3-761503686F2E}" destId="{33537B2D-50DC-DD4F-AA1E-4161A7C1ED27}" srcOrd="2" destOrd="0" presId="urn:microsoft.com/office/officeart/2005/8/layout/chevron1"/>
    <dgm:cxn modelId="{BF32F83B-13D8-AD47-8CD3-10AB64B5A60D}" type="presParOf" srcId="{EC184216-89EF-3F47-BCB3-761503686F2E}" destId="{2AF94032-0877-E443-887F-CDB4162709E3}" srcOrd="3" destOrd="0" presId="urn:microsoft.com/office/officeart/2005/8/layout/chevron1"/>
    <dgm:cxn modelId="{517F7473-ABBF-0F4A-BC0C-DF124FAE4709}" type="presParOf" srcId="{EC184216-89EF-3F47-BCB3-761503686F2E}" destId="{B5DEE8E3-F822-A04A-83D2-463F7AF34B70}" srcOrd="4" destOrd="0" presId="urn:microsoft.com/office/officeart/2005/8/layout/chevron1"/>
    <dgm:cxn modelId="{D206B094-3423-5943-BBA8-42AFF13A8B73}" type="presParOf" srcId="{EC184216-89EF-3F47-BCB3-761503686F2E}" destId="{EC6897ED-275C-F743-9735-C7D62C2A1FA3}" srcOrd="5" destOrd="0" presId="urn:microsoft.com/office/officeart/2005/8/layout/chevron1"/>
    <dgm:cxn modelId="{6ACD05AD-380A-C745-9E4C-6B793E72F45C}" type="presParOf" srcId="{EC184216-89EF-3F47-BCB3-761503686F2E}" destId="{F5B8072C-2A88-CF41-8235-A55750E2AC19}" srcOrd="6" destOrd="0" presId="urn:microsoft.com/office/officeart/2005/8/layout/chevron1"/>
    <dgm:cxn modelId="{B8D62942-DC49-654F-993F-2D3574EF826D}" type="presParOf" srcId="{EC184216-89EF-3F47-BCB3-761503686F2E}" destId="{21BEBDAB-ACB3-CA44-8F09-EDBF44678509}" srcOrd="7" destOrd="0" presId="urn:microsoft.com/office/officeart/2005/8/layout/chevron1"/>
    <dgm:cxn modelId="{C045A07B-2A75-2B49-9D59-2D81C6995A14}" type="presParOf" srcId="{EC184216-89EF-3F47-BCB3-761503686F2E}" destId="{3232440A-7E59-7842-8118-4024E26DA93E}" srcOrd="8" destOrd="0" presId="urn:microsoft.com/office/officeart/2005/8/layout/chevron1"/>
    <dgm:cxn modelId="{65912D27-FEF4-B746-B922-02287894B64E}" type="presParOf" srcId="{EC184216-89EF-3F47-BCB3-761503686F2E}" destId="{2B3A5679-09B8-104D-B954-52510A93649C}" srcOrd="9" destOrd="0" presId="urn:microsoft.com/office/officeart/2005/8/layout/chevron1"/>
    <dgm:cxn modelId="{55B3724A-33DA-754F-8CD9-05F0D695B033}" type="presParOf" srcId="{EC184216-89EF-3F47-BCB3-761503686F2E}" destId="{28603A11-4B89-274B-BF1A-82CC0B60CE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A7DEE1-5CCE-4C49-A418-4CE33ADC31E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816254A-976B-7344-9D10-C43C310CFEB1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75AE122-5D0F-B340-A54D-E13F23119AF1}" type="parTrans" cxnId="{47459CD2-4879-8B47-A720-999A8F01EEF3}">
      <dgm:prSet/>
      <dgm:spPr/>
      <dgm:t>
        <a:bodyPr/>
        <a:lstStyle/>
        <a:p>
          <a:endParaRPr lang="en-US"/>
        </a:p>
      </dgm:t>
    </dgm:pt>
    <dgm:pt modelId="{C44747D9-4756-AB4A-B744-398F466BB3A2}" type="sibTrans" cxnId="{47459CD2-4879-8B47-A720-999A8F01EEF3}">
      <dgm:prSet/>
      <dgm:spPr/>
      <dgm:t>
        <a:bodyPr/>
        <a:lstStyle/>
        <a:p>
          <a:endParaRPr lang="en-US"/>
        </a:p>
      </dgm:t>
    </dgm:pt>
    <dgm:pt modelId="{2D16C34A-3E4D-E148-97BD-F5E8D823626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D0BD7652-F9FC-C240-94D4-D6D322BA7CC8}" type="parTrans" cxnId="{0B90AE1B-5E32-3A40-830C-4B101F5C914C}">
      <dgm:prSet/>
      <dgm:spPr/>
      <dgm:t>
        <a:bodyPr/>
        <a:lstStyle/>
        <a:p>
          <a:endParaRPr lang="en-US"/>
        </a:p>
      </dgm:t>
    </dgm:pt>
    <dgm:pt modelId="{FE052B3D-3C78-DA4F-9672-E95C856B0DFE}" type="sibTrans" cxnId="{0B90AE1B-5E32-3A40-830C-4B101F5C914C}">
      <dgm:prSet/>
      <dgm:spPr/>
      <dgm:t>
        <a:bodyPr/>
        <a:lstStyle/>
        <a:p>
          <a:endParaRPr lang="en-US"/>
        </a:p>
      </dgm:t>
    </dgm:pt>
    <dgm:pt modelId="{C1D0CE7C-4429-D741-AFD0-6F150A99FABE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ABF536BB-8591-C54C-BFFB-B9C1DABCDC16}" type="parTrans" cxnId="{F709B3A4-D04E-C841-8A2F-760F09CCABD1}">
      <dgm:prSet/>
      <dgm:spPr/>
      <dgm:t>
        <a:bodyPr/>
        <a:lstStyle/>
        <a:p>
          <a:endParaRPr lang="en-US"/>
        </a:p>
      </dgm:t>
    </dgm:pt>
    <dgm:pt modelId="{DB839F41-6FED-EE41-B0A4-83A4030D6630}" type="sibTrans" cxnId="{F709B3A4-D04E-C841-8A2F-760F09CCABD1}">
      <dgm:prSet/>
      <dgm:spPr/>
      <dgm:t>
        <a:bodyPr/>
        <a:lstStyle/>
        <a:p>
          <a:endParaRPr lang="en-US"/>
        </a:p>
      </dgm:t>
    </dgm:pt>
    <dgm:pt modelId="{F4951AE2-5523-414C-A38A-22B8DDE1421A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Results</a:t>
          </a:r>
        </a:p>
      </dgm:t>
    </dgm:pt>
    <dgm:pt modelId="{A936C8AE-9DB7-2144-B6B9-528C3D5ECB09}" type="parTrans" cxnId="{9D89F1D3-73E0-5D4B-B82C-E44CD6F89318}">
      <dgm:prSet/>
      <dgm:spPr/>
      <dgm:t>
        <a:bodyPr/>
        <a:lstStyle/>
        <a:p>
          <a:endParaRPr lang="en-US"/>
        </a:p>
      </dgm:t>
    </dgm:pt>
    <dgm:pt modelId="{92AD38A8-0CE5-CF47-BE54-C6E1E80CADF7}" type="sibTrans" cxnId="{9D89F1D3-73E0-5D4B-B82C-E44CD6F89318}">
      <dgm:prSet/>
      <dgm:spPr/>
      <dgm:t>
        <a:bodyPr/>
        <a:lstStyle/>
        <a:p>
          <a:endParaRPr lang="en-US"/>
        </a:p>
      </dgm:t>
    </dgm:pt>
    <dgm:pt modelId="{95D0D593-2C69-6F42-834F-6431F4922AE2}">
      <dgm:prSet/>
      <dgm:spPr/>
      <dgm:t>
        <a:bodyPr/>
        <a:lstStyle/>
        <a:p>
          <a:r>
            <a:rPr lang="en-US" dirty="0"/>
            <a:t>Future</a:t>
          </a:r>
        </a:p>
      </dgm:t>
    </dgm:pt>
    <dgm:pt modelId="{8FA53C1A-7A09-5447-B749-24115F03877B}" type="parTrans" cxnId="{C7EA984D-E9C1-BA4A-9EF4-9C86931F0694}">
      <dgm:prSet/>
      <dgm:spPr/>
      <dgm:t>
        <a:bodyPr/>
        <a:lstStyle/>
        <a:p>
          <a:endParaRPr lang="en-US"/>
        </a:p>
      </dgm:t>
    </dgm:pt>
    <dgm:pt modelId="{9FEA802D-55F0-914A-BF3B-DA461B8BAAE9}" type="sibTrans" cxnId="{C7EA984D-E9C1-BA4A-9EF4-9C86931F0694}">
      <dgm:prSet/>
      <dgm:spPr/>
      <dgm:t>
        <a:bodyPr/>
        <a:lstStyle/>
        <a:p>
          <a:endParaRPr lang="en-US"/>
        </a:p>
      </dgm:t>
    </dgm:pt>
    <dgm:pt modelId="{26C6492A-1734-8845-A80E-E96E810758A1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6AB4AA0C-50BF-404C-9F3D-CDC31C72AA28}" type="parTrans" cxnId="{D82AE717-D43D-4448-90FE-9D47CAA809D3}">
      <dgm:prSet/>
      <dgm:spPr/>
      <dgm:t>
        <a:bodyPr/>
        <a:lstStyle/>
        <a:p>
          <a:endParaRPr lang="en-US"/>
        </a:p>
      </dgm:t>
    </dgm:pt>
    <dgm:pt modelId="{1A87353D-739A-5840-8DCC-76D82D8711A9}" type="sibTrans" cxnId="{D82AE717-D43D-4448-90FE-9D47CAA809D3}">
      <dgm:prSet/>
      <dgm:spPr/>
      <dgm:t>
        <a:bodyPr/>
        <a:lstStyle/>
        <a:p>
          <a:endParaRPr lang="en-US"/>
        </a:p>
      </dgm:t>
    </dgm:pt>
    <dgm:pt modelId="{EC184216-89EF-3F47-BCB3-761503686F2E}" type="pres">
      <dgm:prSet presAssocID="{1CA7DEE1-5CCE-4C49-A418-4CE33ADC31E0}" presName="Name0" presStyleCnt="0">
        <dgm:presLayoutVars>
          <dgm:dir/>
          <dgm:animLvl val="lvl"/>
          <dgm:resizeHandles val="exact"/>
        </dgm:presLayoutVars>
      </dgm:prSet>
      <dgm:spPr/>
    </dgm:pt>
    <dgm:pt modelId="{5D56F57B-43BD-C241-BF01-8BB9C2B2B25B}" type="pres">
      <dgm:prSet presAssocID="{4816254A-976B-7344-9D10-C43C310CFEB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FB8EF88-3A16-F742-A4FF-EF5453FEF88A}" type="pres">
      <dgm:prSet presAssocID="{C44747D9-4756-AB4A-B744-398F466BB3A2}" presName="parTxOnlySpace" presStyleCnt="0"/>
      <dgm:spPr/>
    </dgm:pt>
    <dgm:pt modelId="{33537B2D-50DC-DD4F-AA1E-4161A7C1ED27}" type="pres">
      <dgm:prSet presAssocID="{2D16C34A-3E4D-E148-97BD-F5E8D82362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AF94032-0877-E443-887F-CDB4162709E3}" type="pres">
      <dgm:prSet presAssocID="{FE052B3D-3C78-DA4F-9672-E95C856B0DFE}" presName="parTxOnlySpace" presStyleCnt="0"/>
      <dgm:spPr/>
    </dgm:pt>
    <dgm:pt modelId="{B5DEE8E3-F822-A04A-83D2-463F7AF34B70}" type="pres">
      <dgm:prSet presAssocID="{26C6492A-1734-8845-A80E-E96E810758A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C6897ED-275C-F743-9735-C7D62C2A1FA3}" type="pres">
      <dgm:prSet presAssocID="{1A87353D-739A-5840-8DCC-76D82D8711A9}" presName="parTxOnlySpace" presStyleCnt="0"/>
      <dgm:spPr/>
    </dgm:pt>
    <dgm:pt modelId="{F5B8072C-2A88-CF41-8235-A55750E2AC19}" type="pres">
      <dgm:prSet presAssocID="{C1D0CE7C-4429-D741-AFD0-6F150A99FA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BEBDAB-ACB3-CA44-8F09-EDBF44678509}" type="pres">
      <dgm:prSet presAssocID="{DB839F41-6FED-EE41-B0A4-83A4030D6630}" presName="parTxOnlySpace" presStyleCnt="0"/>
      <dgm:spPr/>
    </dgm:pt>
    <dgm:pt modelId="{3232440A-7E59-7842-8118-4024E26DA93E}" type="pres">
      <dgm:prSet presAssocID="{F4951AE2-5523-414C-A38A-22B8DDE1421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3A5679-09B8-104D-B954-52510A93649C}" type="pres">
      <dgm:prSet presAssocID="{92AD38A8-0CE5-CF47-BE54-C6E1E80CADF7}" presName="parTxOnlySpace" presStyleCnt="0"/>
      <dgm:spPr/>
    </dgm:pt>
    <dgm:pt modelId="{28603A11-4B89-274B-BF1A-82CC0B60CEA0}" type="pres">
      <dgm:prSet presAssocID="{95D0D593-2C69-6F42-834F-6431F4922AE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AE717-D43D-4448-90FE-9D47CAA809D3}" srcId="{1CA7DEE1-5CCE-4C49-A418-4CE33ADC31E0}" destId="{26C6492A-1734-8845-A80E-E96E810758A1}" srcOrd="2" destOrd="0" parTransId="{6AB4AA0C-50BF-404C-9F3D-CDC31C72AA28}" sibTransId="{1A87353D-739A-5840-8DCC-76D82D8711A9}"/>
    <dgm:cxn modelId="{0B90AE1B-5E32-3A40-830C-4B101F5C914C}" srcId="{1CA7DEE1-5CCE-4C49-A418-4CE33ADC31E0}" destId="{2D16C34A-3E4D-E148-97BD-F5E8D8236261}" srcOrd="1" destOrd="0" parTransId="{D0BD7652-F9FC-C240-94D4-D6D322BA7CC8}" sibTransId="{FE052B3D-3C78-DA4F-9672-E95C856B0DFE}"/>
    <dgm:cxn modelId="{A7C73734-A9DC-BC4B-B623-3684A9053951}" type="presOf" srcId="{26C6492A-1734-8845-A80E-E96E810758A1}" destId="{B5DEE8E3-F822-A04A-83D2-463F7AF34B70}" srcOrd="0" destOrd="0" presId="urn:microsoft.com/office/officeart/2005/8/layout/chevron1"/>
    <dgm:cxn modelId="{C7EA984D-E9C1-BA4A-9EF4-9C86931F0694}" srcId="{1CA7DEE1-5CCE-4C49-A418-4CE33ADC31E0}" destId="{95D0D593-2C69-6F42-834F-6431F4922AE2}" srcOrd="5" destOrd="0" parTransId="{8FA53C1A-7A09-5447-B749-24115F03877B}" sibTransId="{9FEA802D-55F0-914A-BF3B-DA461B8BAAE9}"/>
    <dgm:cxn modelId="{87AAD950-1151-6143-AB70-5D0C48FFB260}" type="presOf" srcId="{1CA7DEE1-5CCE-4C49-A418-4CE33ADC31E0}" destId="{EC184216-89EF-3F47-BCB3-761503686F2E}" srcOrd="0" destOrd="0" presId="urn:microsoft.com/office/officeart/2005/8/layout/chevron1"/>
    <dgm:cxn modelId="{11561C7A-91A4-E447-A52E-6DDC1BAEEDF5}" type="presOf" srcId="{4816254A-976B-7344-9D10-C43C310CFEB1}" destId="{5D56F57B-43BD-C241-BF01-8BB9C2B2B25B}" srcOrd="0" destOrd="0" presId="urn:microsoft.com/office/officeart/2005/8/layout/chevron1"/>
    <dgm:cxn modelId="{543A597E-766E-C348-98C7-ED08BB5EBAF4}" type="presOf" srcId="{2D16C34A-3E4D-E148-97BD-F5E8D8236261}" destId="{33537B2D-50DC-DD4F-AA1E-4161A7C1ED27}" srcOrd="0" destOrd="0" presId="urn:microsoft.com/office/officeart/2005/8/layout/chevron1"/>
    <dgm:cxn modelId="{50659A8D-7579-5A4A-A6B7-AA4BD33A0EDA}" type="presOf" srcId="{C1D0CE7C-4429-D741-AFD0-6F150A99FABE}" destId="{F5B8072C-2A88-CF41-8235-A55750E2AC19}" srcOrd="0" destOrd="0" presId="urn:microsoft.com/office/officeart/2005/8/layout/chevron1"/>
    <dgm:cxn modelId="{F709B3A4-D04E-C841-8A2F-760F09CCABD1}" srcId="{1CA7DEE1-5CCE-4C49-A418-4CE33ADC31E0}" destId="{C1D0CE7C-4429-D741-AFD0-6F150A99FABE}" srcOrd="3" destOrd="0" parTransId="{ABF536BB-8591-C54C-BFFB-B9C1DABCDC16}" sibTransId="{DB839F41-6FED-EE41-B0A4-83A4030D6630}"/>
    <dgm:cxn modelId="{4A4C90C3-F243-C04D-8935-685611F0D602}" type="presOf" srcId="{95D0D593-2C69-6F42-834F-6431F4922AE2}" destId="{28603A11-4B89-274B-BF1A-82CC0B60CEA0}" srcOrd="0" destOrd="0" presId="urn:microsoft.com/office/officeart/2005/8/layout/chevron1"/>
    <dgm:cxn modelId="{47459CD2-4879-8B47-A720-999A8F01EEF3}" srcId="{1CA7DEE1-5CCE-4C49-A418-4CE33ADC31E0}" destId="{4816254A-976B-7344-9D10-C43C310CFEB1}" srcOrd="0" destOrd="0" parTransId="{775AE122-5D0F-B340-A54D-E13F23119AF1}" sibTransId="{C44747D9-4756-AB4A-B744-398F466BB3A2}"/>
    <dgm:cxn modelId="{9D89F1D3-73E0-5D4B-B82C-E44CD6F89318}" srcId="{1CA7DEE1-5CCE-4C49-A418-4CE33ADC31E0}" destId="{F4951AE2-5523-414C-A38A-22B8DDE1421A}" srcOrd="4" destOrd="0" parTransId="{A936C8AE-9DB7-2144-B6B9-528C3D5ECB09}" sibTransId="{92AD38A8-0CE5-CF47-BE54-C6E1E80CADF7}"/>
    <dgm:cxn modelId="{5C1666F7-7756-8840-8B63-8AFF5DF4779A}" type="presOf" srcId="{F4951AE2-5523-414C-A38A-22B8DDE1421A}" destId="{3232440A-7E59-7842-8118-4024E26DA93E}" srcOrd="0" destOrd="0" presId="urn:microsoft.com/office/officeart/2005/8/layout/chevron1"/>
    <dgm:cxn modelId="{B4793760-2332-7349-8FE0-92B31C05BE5F}" type="presParOf" srcId="{EC184216-89EF-3F47-BCB3-761503686F2E}" destId="{5D56F57B-43BD-C241-BF01-8BB9C2B2B25B}" srcOrd="0" destOrd="0" presId="urn:microsoft.com/office/officeart/2005/8/layout/chevron1"/>
    <dgm:cxn modelId="{6278B04E-8D94-594E-AFFD-482A5CA602E9}" type="presParOf" srcId="{EC184216-89EF-3F47-BCB3-761503686F2E}" destId="{FFB8EF88-3A16-F742-A4FF-EF5453FEF88A}" srcOrd="1" destOrd="0" presId="urn:microsoft.com/office/officeart/2005/8/layout/chevron1"/>
    <dgm:cxn modelId="{6139976F-2BA0-2C48-BB13-0E73FDD6F43C}" type="presParOf" srcId="{EC184216-89EF-3F47-BCB3-761503686F2E}" destId="{33537B2D-50DC-DD4F-AA1E-4161A7C1ED27}" srcOrd="2" destOrd="0" presId="urn:microsoft.com/office/officeart/2005/8/layout/chevron1"/>
    <dgm:cxn modelId="{BF32F83B-13D8-AD47-8CD3-10AB64B5A60D}" type="presParOf" srcId="{EC184216-89EF-3F47-BCB3-761503686F2E}" destId="{2AF94032-0877-E443-887F-CDB4162709E3}" srcOrd="3" destOrd="0" presId="urn:microsoft.com/office/officeart/2005/8/layout/chevron1"/>
    <dgm:cxn modelId="{517F7473-ABBF-0F4A-BC0C-DF124FAE4709}" type="presParOf" srcId="{EC184216-89EF-3F47-BCB3-761503686F2E}" destId="{B5DEE8E3-F822-A04A-83D2-463F7AF34B70}" srcOrd="4" destOrd="0" presId="urn:microsoft.com/office/officeart/2005/8/layout/chevron1"/>
    <dgm:cxn modelId="{D206B094-3423-5943-BBA8-42AFF13A8B73}" type="presParOf" srcId="{EC184216-89EF-3F47-BCB3-761503686F2E}" destId="{EC6897ED-275C-F743-9735-C7D62C2A1FA3}" srcOrd="5" destOrd="0" presId="urn:microsoft.com/office/officeart/2005/8/layout/chevron1"/>
    <dgm:cxn modelId="{6ACD05AD-380A-C745-9E4C-6B793E72F45C}" type="presParOf" srcId="{EC184216-89EF-3F47-BCB3-761503686F2E}" destId="{F5B8072C-2A88-CF41-8235-A55750E2AC19}" srcOrd="6" destOrd="0" presId="urn:microsoft.com/office/officeart/2005/8/layout/chevron1"/>
    <dgm:cxn modelId="{B8D62942-DC49-654F-993F-2D3574EF826D}" type="presParOf" srcId="{EC184216-89EF-3F47-BCB3-761503686F2E}" destId="{21BEBDAB-ACB3-CA44-8F09-EDBF44678509}" srcOrd="7" destOrd="0" presId="urn:microsoft.com/office/officeart/2005/8/layout/chevron1"/>
    <dgm:cxn modelId="{C045A07B-2A75-2B49-9D59-2D81C6995A14}" type="presParOf" srcId="{EC184216-89EF-3F47-BCB3-761503686F2E}" destId="{3232440A-7E59-7842-8118-4024E26DA93E}" srcOrd="8" destOrd="0" presId="urn:microsoft.com/office/officeart/2005/8/layout/chevron1"/>
    <dgm:cxn modelId="{65912D27-FEF4-B746-B922-02287894B64E}" type="presParOf" srcId="{EC184216-89EF-3F47-BCB3-761503686F2E}" destId="{2B3A5679-09B8-104D-B954-52510A93649C}" srcOrd="9" destOrd="0" presId="urn:microsoft.com/office/officeart/2005/8/layout/chevron1"/>
    <dgm:cxn modelId="{55B3724A-33DA-754F-8CD9-05F0D695B033}" type="presParOf" srcId="{EC184216-89EF-3F47-BCB3-761503686F2E}" destId="{28603A11-4B89-274B-BF1A-82CC0B60CE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A7DEE1-5CCE-4C49-A418-4CE33ADC31E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816254A-976B-7344-9D10-C43C310CFEB1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75AE122-5D0F-B340-A54D-E13F23119AF1}" type="parTrans" cxnId="{47459CD2-4879-8B47-A720-999A8F01EEF3}">
      <dgm:prSet/>
      <dgm:spPr/>
      <dgm:t>
        <a:bodyPr/>
        <a:lstStyle/>
        <a:p>
          <a:endParaRPr lang="en-US"/>
        </a:p>
      </dgm:t>
    </dgm:pt>
    <dgm:pt modelId="{C44747D9-4756-AB4A-B744-398F466BB3A2}" type="sibTrans" cxnId="{47459CD2-4879-8B47-A720-999A8F01EEF3}">
      <dgm:prSet/>
      <dgm:spPr/>
      <dgm:t>
        <a:bodyPr/>
        <a:lstStyle/>
        <a:p>
          <a:endParaRPr lang="en-US"/>
        </a:p>
      </dgm:t>
    </dgm:pt>
    <dgm:pt modelId="{2D16C34A-3E4D-E148-97BD-F5E8D823626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D0BD7652-F9FC-C240-94D4-D6D322BA7CC8}" type="parTrans" cxnId="{0B90AE1B-5E32-3A40-830C-4B101F5C914C}">
      <dgm:prSet/>
      <dgm:spPr/>
      <dgm:t>
        <a:bodyPr/>
        <a:lstStyle/>
        <a:p>
          <a:endParaRPr lang="en-US"/>
        </a:p>
      </dgm:t>
    </dgm:pt>
    <dgm:pt modelId="{FE052B3D-3C78-DA4F-9672-E95C856B0DFE}" type="sibTrans" cxnId="{0B90AE1B-5E32-3A40-830C-4B101F5C914C}">
      <dgm:prSet/>
      <dgm:spPr/>
      <dgm:t>
        <a:bodyPr/>
        <a:lstStyle/>
        <a:p>
          <a:endParaRPr lang="en-US"/>
        </a:p>
      </dgm:t>
    </dgm:pt>
    <dgm:pt modelId="{C1D0CE7C-4429-D741-AFD0-6F150A99FABE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ABF536BB-8591-C54C-BFFB-B9C1DABCDC16}" type="parTrans" cxnId="{F709B3A4-D04E-C841-8A2F-760F09CCABD1}">
      <dgm:prSet/>
      <dgm:spPr/>
      <dgm:t>
        <a:bodyPr/>
        <a:lstStyle/>
        <a:p>
          <a:endParaRPr lang="en-US"/>
        </a:p>
      </dgm:t>
    </dgm:pt>
    <dgm:pt modelId="{DB839F41-6FED-EE41-B0A4-83A4030D6630}" type="sibTrans" cxnId="{F709B3A4-D04E-C841-8A2F-760F09CCABD1}">
      <dgm:prSet/>
      <dgm:spPr/>
      <dgm:t>
        <a:bodyPr/>
        <a:lstStyle/>
        <a:p>
          <a:endParaRPr lang="en-US"/>
        </a:p>
      </dgm:t>
    </dgm:pt>
    <dgm:pt modelId="{F4951AE2-5523-414C-A38A-22B8DDE1421A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Results</a:t>
          </a:r>
        </a:p>
      </dgm:t>
    </dgm:pt>
    <dgm:pt modelId="{A936C8AE-9DB7-2144-B6B9-528C3D5ECB09}" type="parTrans" cxnId="{9D89F1D3-73E0-5D4B-B82C-E44CD6F89318}">
      <dgm:prSet/>
      <dgm:spPr/>
      <dgm:t>
        <a:bodyPr/>
        <a:lstStyle/>
        <a:p>
          <a:endParaRPr lang="en-US"/>
        </a:p>
      </dgm:t>
    </dgm:pt>
    <dgm:pt modelId="{92AD38A8-0CE5-CF47-BE54-C6E1E80CADF7}" type="sibTrans" cxnId="{9D89F1D3-73E0-5D4B-B82C-E44CD6F89318}">
      <dgm:prSet/>
      <dgm:spPr/>
      <dgm:t>
        <a:bodyPr/>
        <a:lstStyle/>
        <a:p>
          <a:endParaRPr lang="en-US"/>
        </a:p>
      </dgm:t>
    </dgm:pt>
    <dgm:pt modelId="{95D0D593-2C69-6F42-834F-6431F4922AE2}">
      <dgm:prSet/>
      <dgm:spPr/>
      <dgm:t>
        <a:bodyPr/>
        <a:lstStyle/>
        <a:p>
          <a:r>
            <a:rPr lang="en-US" dirty="0"/>
            <a:t>Future</a:t>
          </a:r>
        </a:p>
      </dgm:t>
    </dgm:pt>
    <dgm:pt modelId="{8FA53C1A-7A09-5447-B749-24115F03877B}" type="parTrans" cxnId="{C7EA984D-E9C1-BA4A-9EF4-9C86931F0694}">
      <dgm:prSet/>
      <dgm:spPr/>
      <dgm:t>
        <a:bodyPr/>
        <a:lstStyle/>
        <a:p>
          <a:endParaRPr lang="en-US"/>
        </a:p>
      </dgm:t>
    </dgm:pt>
    <dgm:pt modelId="{9FEA802D-55F0-914A-BF3B-DA461B8BAAE9}" type="sibTrans" cxnId="{C7EA984D-E9C1-BA4A-9EF4-9C86931F0694}">
      <dgm:prSet/>
      <dgm:spPr/>
      <dgm:t>
        <a:bodyPr/>
        <a:lstStyle/>
        <a:p>
          <a:endParaRPr lang="en-US"/>
        </a:p>
      </dgm:t>
    </dgm:pt>
    <dgm:pt modelId="{26C6492A-1734-8845-A80E-E96E810758A1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6AB4AA0C-50BF-404C-9F3D-CDC31C72AA28}" type="parTrans" cxnId="{D82AE717-D43D-4448-90FE-9D47CAA809D3}">
      <dgm:prSet/>
      <dgm:spPr/>
      <dgm:t>
        <a:bodyPr/>
        <a:lstStyle/>
        <a:p>
          <a:endParaRPr lang="en-US"/>
        </a:p>
      </dgm:t>
    </dgm:pt>
    <dgm:pt modelId="{1A87353D-739A-5840-8DCC-76D82D8711A9}" type="sibTrans" cxnId="{D82AE717-D43D-4448-90FE-9D47CAA809D3}">
      <dgm:prSet/>
      <dgm:spPr/>
      <dgm:t>
        <a:bodyPr/>
        <a:lstStyle/>
        <a:p>
          <a:endParaRPr lang="en-US"/>
        </a:p>
      </dgm:t>
    </dgm:pt>
    <dgm:pt modelId="{EC184216-89EF-3F47-BCB3-761503686F2E}" type="pres">
      <dgm:prSet presAssocID="{1CA7DEE1-5CCE-4C49-A418-4CE33ADC31E0}" presName="Name0" presStyleCnt="0">
        <dgm:presLayoutVars>
          <dgm:dir/>
          <dgm:animLvl val="lvl"/>
          <dgm:resizeHandles val="exact"/>
        </dgm:presLayoutVars>
      </dgm:prSet>
      <dgm:spPr/>
    </dgm:pt>
    <dgm:pt modelId="{5D56F57B-43BD-C241-BF01-8BB9C2B2B25B}" type="pres">
      <dgm:prSet presAssocID="{4816254A-976B-7344-9D10-C43C310CFEB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FB8EF88-3A16-F742-A4FF-EF5453FEF88A}" type="pres">
      <dgm:prSet presAssocID="{C44747D9-4756-AB4A-B744-398F466BB3A2}" presName="parTxOnlySpace" presStyleCnt="0"/>
      <dgm:spPr/>
    </dgm:pt>
    <dgm:pt modelId="{33537B2D-50DC-DD4F-AA1E-4161A7C1ED27}" type="pres">
      <dgm:prSet presAssocID="{2D16C34A-3E4D-E148-97BD-F5E8D82362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AF94032-0877-E443-887F-CDB4162709E3}" type="pres">
      <dgm:prSet presAssocID="{FE052B3D-3C78-DA4F-9672-E95C856B0DFE}" presName="parTxOnlySpace" presStyleCnt="0"/>
      <dgm:spPr/>
    </dgm:pt>
    <dgm:pt modelId="{B5DEE8E3-F822-A04A-83D2-463F7AF34B70}" type="pres">
      <dgm:prSet presAssocID="{26C6492A-1734-8845-A80E-E96E810758A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C6897ED-275C-F743-9735-C7D62C2A1FA3}" type="pres">
      <dgm:prSet presAssocID="{1A87353D-739A-5840-8DCC-76D82D8711A9}" presName="parTxOnlySpace" presStyleCnt="0"/>
      <dgm:spPr/>
    </dgm:pt>
    <dgm:pt modelId="{F5B8072C-2A88-CF41-8235-A55750E2AC19}" type="pres">
      <dgm:prSet presAssocID="{C1D0CE7C-4429-D741-AFD0-6F150A99FA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BEBDAB-ACB3-CA44-8F09-EDBF44678509}" type="pres">
      <dgm:prSet presAssocID="{DB839F41-6FED-EE41-B0A4-83A4030D6630}" presName="parTxOnlySpace" presStyleCnt="0"/>
      <dgm:spPr/>
    </dgm:pt>
    <dgm:pt modelId="{3232440A-7E59-7842-8118-4024E26DA93E}" type="pres">
      <dgm:prSet presAssocID="{F4951AE2-5523-414C-A38A-22B8DDE1421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3A5679-09B8-104D-B954-52510A93649C}" type="pres">
      <dgm:prSet presAssocID="{92AD38A8-0CE5-CF47-BE54-C6E1E80CADF7}" presName="parTxOnlySpace" presStyleCnt="0"/>
      <dgm:spPr/>
    </dgm:pt>
    <dgm:pt modelId="{28603A11-4B89-274B-BF1A-82CC0B60CEA0}" type="pres">
      <dgm:prSet presAssocID="{95D0D593-2C69-6F42-834F-6431F4922AE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AE717-D43D-4448-90FE-9D47CAA809D3}" srcId="{1CA7DEE1-5CCE-4C49-A418-4CE33ADC31E0}" destId="{26C6492A-1734-8845-A80E-E96E810758A1}" srcOrd="2" destOrd="0" parTransId="{6AB4AA0C-50BF-404C-9F3D-CDC31C72AA28}" sibTransId="{1A87353D-739A-5840-8DCC-76D82D8711A9}"/>
    <dgm:cxn modelId="{0B90AE1B-5E32-3A40-830C-4B101F5C914C}" srcId="{1CA7DEE1-5CCE-4C49-A418-4CE33ADC31E0}" destId="{2D16C34A-3E4D-E148-97BD-F5E8D8236261}" srcOrd="1" destOrd="0" parTransId="{D0BD7652-F9FC-C240-94D4-D6D322BA7CC8}" sibTransId="{FE052B3D-3C78-DA4F-9672-E95C856B0DFE}"/>
    <dgm:cxn modelId="{A7C73734-A9DC-BC4B-B623-3684A9053951}" type="presOf" srcId="{26C6492A-1734-8845-A80E-E96E810758A1}" destId="{B5DEE8E3-F822-A04A-83D2-463F7AF34B70}" srcOrd="0" destOrd="0" presId="urn:microsoft.com/office/officeart/2005/8/layout/chevron1"/>
    <dgm:cxn modelId="{C7EA984D-E9C1-BA4A-9EF4-9C86931F0694}" srcId="{1CA7DEE1-5CCE-4C49-A418-4CE33ADC31E0}" destId="{95D0D593-2C69-6F42-834F-6431F4922AE2}" srcOrd="5" destOrd="0" parTransId="{8FA53C1A-7A09-5447-B749-24115F03877B}" sibTransId="{9FEA802D-55F0-914A-BF3B-DA461B8BAAE9}"/>
    <dgm:cxn modelId="{87AAD950-1151-6143-AB70-5D0C48FFB260}" type="presOf" srcId="{1CA7DEE1-5CCE-4C49-A418-4CE33ADC31E0}" destId="{EC184216-89EF-3F47-BCB3-761503686F2E}" srcOrd="0" destOrd="0" presId="urn:microsoft.com/office/officeart/2005/8/layout/chevron1"/>
    <dgm:cxn modelId="{11561C7A-91A4-E447-A52E-6DDC1BAEEDF5}" type="presOf" srcId="{4816254A-976B-7344-9D10-C43C310CFEB1}" destId="{5D56F57B-43BD-C241-BF01-8BB9C2B2B25B}" srcOrd="0" destOrd="0" presId="urn:microsoft.com/office/officeart/2005/8/layout/chevron1"/>
    <dgm:cxn modelId="{543A597E-766E-C348-98C7-ED08BB5EBAF4}" type="presOf" srcId="{2D16C34A-3E4D-E148-97BD-F5E8D8236261}" destId="{33537B2D-50DC-DD4F-AA1E-4161A7C1ED27}" srcOrd="0" destOrd="0" presId="urn:microsoft.com/office/officeart/2005/8/layout/chevron1"/>
    <dgm:cxn modelId="{50659A8D-7579-5A4A-A6B7-AA4BD33A0EDA}" type="presOf" srcId="{C1D0CE7C-4429-D741-AFD0-6F150A99FABE}" destId="{F5B8072C-2A88-CF41-8235-A55750E2AC19}" srcOrd="0" destOrd="0" presId="urn:microsoft.com/office/officeart/2005/8/layout/chevron1"/>
    <dgm:cxn modelId="{F709B3A4-D04E-C841-8A2F-760F09CCABD1}" srcId="{1CA7DEE1-5CCE-4C49-A418-4CE33ADC31E0}" destId="{C1D0CE7C-4429-D741-AFD0-6F150A99FABE}" srcOrd="3" destOrd="0" parTransId="{ABF536BB-8591-C54C-BFFB-B9C1DABCDC16}" sibTransId="{DB839F41-6FED-EE41-B0A4-83A4030D6630}"/>
    <dgm:cxn modelId="{4A4C90C3-F243-C04D-8935-685611F0D602}" type="presOf" srcId="{95D0D593-2C69-6F42-834F-6431F4922AE2}" destId="{28603A11-4B89-274B-BF1A-82CC0B60CEA0}" srcOrd="0" destOrd="0" presId="urn:microsoft.com/office/officeart/2005/8/layout/chevron1"/>
    <dgm:cxn modelId="{47459CD2-4879-8B47-A720-999A8F01EEF3}" srcId="{1CA7DEE1-5CCE-4C49-A418-4CE33ADC31E0}" destId="{4816254A-976B-7344-9D10-C43C310CFEB1}" srcOrd="0" destOrd="0" parTransId="{775AE122-5D0F-B340-A54D-E13F23119AF1}" sibTransId="{C44747D9-4756-AB4A-B744-398F466BB3A2}"/>
    <dgm:cxn modelId="{9D89F1D3-73E0-5D4B-B82C-E44CD6F89318}" srcId="{1CA7DEE1-5CCE-4C49-A418-4CE33ADC31E0}" destId="{F4951AE2-5523-414C-A38A-22B8DDE1421A}" srcOrd="4" destOrd="0" parTransId="{A936C8AE-9DB7-2144-B6B9-528C3D5ECB09}" sibTransId="{92AD38A8-0CE5-CF47-BE54-C6E1E80CADF7}"/>
    <dgm:cxn modelId="{5C1666F7-7756-8840-8B63-8AFF5DF4779A}" type="presOf" srcId="{F4951AE2-5523-414C-A38A-22B8DDE1421A}" destId="{3232440A-7E59-7842-8118-4024E26DA93E}" srcOrd="0" destOrd="0" presId="urn:microsoft.com/office/officeart/2005/8/layout/chevron1"/>
    <dgm:cxn modelId="{B4793760-2332-7349-8FE0-92B31C05BE5F}" type="presParOf" srcId="{EC184216-89EF-3F47-BCB3-761503686F2E}" destId="{5D56F57B-43BD-C241-BF01-8BB9C2B2B25B}" srcOrd="0" destOrd="0" presId="urn:microsoft.com/office/officeart/2005/8/layout/chevron1"/>
    <dgm:cxn modelId="{6278B04E-8D94-594E-AFFD-482A5CA602E9}" type="presParOf" srcId="{EC184216-89EF-3F47-BCB3-761503686F2E}" destId="{FFB8EF88-3A16-F742-A4FF-EF5453FEF88A}" srcOrd="1" destOrd="0" presId="urn:microsoft.com/office/officeart/2005/8/layout/chevron1"/>
    <dgm:cxn modelId="{6139976F-2BA0-2C48-BB13-0E73FDD6F43C}" type="presParOf" srcId="{EC184216-89EF-3F47-BCB3-761503686F2E}" destId="{33537B2D-50DC-DD4F-AA1E-4161A7C1ED27}" srcOrd="2" destOrd="0" presId="urn:microsoft.com/office/officeart/2005/8/layout/chevron1"/>
    <dgm:cxn modelId="{BF32F83B-13D8-AD47-8CD3-10AB64B5A60D}" type="presParOf" srcId="{EC184216-89EF-3F47-BCB3-761503686F2E}" destId="{2AF94032-0877-E443-887F-CDB4162709E3}" srcOrd="3" destOrd="0" presId="urn:microsoft.com/office/officeart/2005/8/layout/chevron1"/>
    <dgm:cxn modelId="{517F7473-ABBF-0F4A-BC0C-DF124FAE4709}" type="presParOf" srcId="{EC184216-89EF-3F47-BCB3-761503686F2E}" destId="{B5DEE8E3-F822-A04A-83D2-463F7AF34B70}" srcOrd="4" destOrd="0" presId="urn:microsoft.com/office/officeart/2005/8/layout/chevron1"/>
    <dgm:cxn modelId="{D206B094-3423-5943-BBA8-42AFF13A8B73}" type="presParOf" srcId="{EC184216-89EF-3F47-BCB3-761503686F2E}" destId="{EC6897ED-275C-F743-9735-C7D62C2A1FA3}" srcOrd="5" destOrd="0" presId="urn:microsoft.com/office/officeart/2005/8/layout/chevron1"/>
    <dgm:cxn modelId="{6ACD05AD-380A-C745-9E4C-6B793E72F45C}" type="presParOf" srcId="{EC184216-89EF-3F47-BCB3-761503686F2E}" destId="{F5B8072C-2A88-CF41-8235-A55750E2AC19}" srcOrd="6" destOrd="0" presId="urn:microsoft.com/office/officeart/2005/8/layout/chevron1"/>
    <dgm:cxn modelId="{B8D62942-DC49-654F-993F-2D3574EF826D}" type="presParOf" srcId="{EC184216-89EF-3F47-BCB3-761503686F2E}" destId="{21BEBDAB-ACB3-CA44-8F09-EDBF44678509}" srcOrd="7" destOrd="0" presId="urn:microsoft.com/office/officeart/2005/8/layout/chevron1"/>
    <dgm:cxn modelId="{C045A07B-2A75-2B49-9D59-2D81C6995A14}" type="presParOf" srcId="{EC184216-89EF-3F47-BCB3-761503686F2E}" destId="{3232440A-7E59-7842-8118-4024E26DA93E}" srcOrd="8" destOrd="0" presId="urn:microsoft.com/office/officeart/2005/8/layout/chevron1"/>
    <dgm:cxn modelId="{65912D27-FEF4-B746-B922-02287894B64E}" type="presParOf" srcId="{EC184216-89EF-3F47-BCB3-761503686F2E}" destId="{2B3A5679-09B8-104D-B954-52510A93649C}" srcOrd="9" destOrd="0" presId="urn:microsoft.com/office/officeart/2005/8/layout/chevron1"/>
    <dgm:cxn modelId="{55B3724A-33DA-754F-8CD9-05F0D695B033}" type="presParOf" srcId="{EC184216-89EF-3F47-BCB3-761503686F2E}" destId="{28603A11-4B89-274B-BF1A-82CC0B60CE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A7DEE1-5CCE-4C49-A418-4CE33ADC31E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816254A-976B-7344-9D10-C43C310CFEB1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75AE122-5D0F-B340-A54D-E13F23119AF1}" type="parTrans" cxnId="{47459CD2-4879-8B47-A720-999A8F01EEF3}">
      <dgm:prSet/>
      <dgm:spPr/>
      <dgm:t>
        <a:bodyPr/>
        <a:lstStyle/>
        <a:p>
          <a:endParaRPr lang="en-US"/>
        </a:p>
      </dgm:t>
    </dgm:pt>
    <dgm:pt modelId="{C44747D9-4756-AB4A-B744-398F466BB3A2}" type="sibTrans" cxnId="{47459CD2-4879-8B47-A720-999A8F01EEF3}">
      <dgm:prSet/>
      <dgm:spPr/>
      <dgm:t>
        <a:bodyPr/>
        <a:lstStyle/>
        <a:p>
          <a:endParaRPr lang="en-US"/>
        </a:p>
      </dgm:t>
    </dgm:pt>
    <dgm:pt modelId="{2D16C34A-3E4D-E148-97BD-F5E8D823626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D0BD7652-F9FC-C240-94D4-D6D322BA7CC8}" type="parTrans" cxnId="{0B90AE1B-5E32-3A40-830C-4B101F5C914C}">
      <dgm:prSet/>
      <dgm:spPr/>
      <dgm:t>
        <a:bodyPr/>
        <a:lstStyle/>
        <a:p>
          <a:endParaRPr lang="en-US"/>
        </a:p>
      </dgm:t>
    </dgm:pt>
    <dgm:pt modelId="{FE052B3D-3C78-DA4F-9672-E95C856B0DFE}" type="sibTrans" cxnId="{0B90AE1B-5E32-3A40-830C-4B101F5C914C}">
      <dgm:prSet/>
      <dgm:spPr/>
      <dgm:t>
        <a:bodyPr/>
        <a:lstStyle/>
        <a:p>
          <a:endParaRPr lang="en-US"/>
        </a:p>
      </dgm:t>
    </dgm:pt>
    <dgm:pt modelId="{C1D0CE7C-4429-D741-AFD0-6F150A99FABE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ABF536BB-8591-C54C-BFFB-B9C1DABCDC16}" type="parTrans" cxnId="{F709B3A4-D04E-C841-8A2F-760F09CCABD1}">
      <dgm:prSet/>
      <dgm:spPr/>
      <dgm:t>
        <a:bodyPr/>
        <a:lstStyle/>
        <a:p>
          <a:endParaRPr lang="en-US"/>
        </a:p>
      </dgm:t>
    </dgm:pt>
    <dgm:pt modelId="{DB839F41-6FED-EE41-B0A4-83A4030D6630}" type="sibTrans" cxnId="{F709B3A4-D04E-C841-8A2F-760F09CCABD1}">
      <dgm:prSet/>
      <dgm:spPr/>
      <dgm:t>
        <a:bodyPr/>
        <a:lstStyle/>
        <a:p>
          <a:endParaRPr lang="en-US"/>
        </a:p>
      </dgm:t>
    </dgm:pt>
    <dgm:pt modelId="{F4951AE2-5523-414C-A38A-22B8DDE1421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A936C8AE-9DB7-2144-B6B9-528C3D5ECB09}" type="parTrans" cxnId="{9D89F1D3-73E0-5D4B-B82C-E44CD6F89318}">
      <dgm:prSet/>
      <dgm:spPr/>
      <dgm:t>
        <a:bodyPr/>
        <a:lstStyle/>
        <a:p>
          <a:endParaRPr lang="en-US"/>
        </a:p>
      </dgm:t>
    </dgm:pt>
    <dgm:pt modelId="{92AD38A8-0CE5-CF47-BE54-C6E1E80CADF7}" type="sibTrans" cxnId="{9D89F1D3-73E0-5D4B-B82C-E44CD6F89318}">
      <dgm:prSet/>
      <dgm:spPr/>
      <dgm:t>
        <a:bodyPr/>
        <a:lstStyle/>
        <a:p>
          <a:endParaRPr lang="en-US"/>
        </a:p>
      </dgm:t>
    </dgm:pt>
    <dgm:pt modelId="{95D0D593-2C69-6F42-834F-6431F4922AE2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Future</a:t>
          </a:r>
        </a:p>
      </dgm:t>
    </dgm:pt>
    <dgm:pt modelId="{8FA53C1A-7A09-5447-B749-24115F03877B}" type="parTrans" cxnId="{C7EA984D-E9C1-BA4A-9EF4-9C86931F0694}">
      <dgm:prSet/>
      <dgm:spPr/>
      <dgm:t>
        <a:bodyPr/>
        <a:lstStyle/>
        <a:p>
          <a:endParaRPr lang="en-US"/>
        </a:p>
      </dgm:t>
    </dgm:pt>
    <dgm:pt modelId="{9FEA802D-55F0-914A-BF3B-DA461B8BAAE9}" type="sibTrans" cxnId="{C7EA984D-E9C1-BA4A-9EF4-9C86931F0694}">
      <dgm:prSet/>
      <dgm:spPr/>
      <dgm:t>
        <a:bodyPr/>
        <a:lstStyle/>
        <a:p>
          <a:endParaRPr lang="en-US"/>
        </a:p>
      </dgm:t>
    </dgm:pt>
    <dgm:pt modelId="{26C6492A-1734-8845-A80E-E96E810758A1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6AB4AA0C-50BF-404C-9F3D-CDC31C72AA28}" type="parTrans" cxnId="{D82AE717-D43D-4448-90FE-9D47CAA809D3}">
      <dgm:prSet/>
      <dgm:spPr/>
      <dgm:t>
        <a:bodyPr/>
        <a:lstStyle/>
        <a:p>
          <a:endParaRPr lang="en-US"/>
        </a:p>
      </dgm:t>
    </dgm:pt>
    <dgm:pt modelId="{1A87353D-739A-5840-8DCC-76D82D8711A9}" type="sibTrans" cxnId="{D82AE717-D43D-4448-90FE-9D47CAA809D3}">
      <dgm:prSet/>
      <dgm:spPr/>
      <dgm:t>
        <a:bodyPr/>
        <a:lstStyle/>
        <a:p>
          <a:endParaRPr lang="en-US"/>
        </a:p>
      </dgm:t>
    </dgm:pt>
    <dgm:pt modelId="{EC184216-89EF-3F47-BCB3-761503686F2E}" type="pres">
      <dgm:prSet presAssocID="{1CA7DEE1-5CCE-4C49-A418-4CE33ADC31E0}" presName="Name0" presStyleCnt="0">
        <dgm:presLayoutVars>
          <dgm:dir/>
          <dgm:animLvl val="lvl"/>
          <dgm:resizeHandles val="exact"/>
        </dgm:presLayoutVars>
      </dgm:prSet>
      <dgm:spPr/>
    </dgm:pt>
    <dgm:pt modelId="{5D56F57B-43BD-C241-BF01-8BB9C2B2B25B}" type="pres">
      <dgm:prSet presAssocID="{4816254A-976B-7344-9D10-C43C310CFEB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FB8EF88-3A16-F742-A4FF-EF5453FEF88A}" type="pres">
      <dgm:prSet presAssocID="{C44747D9-4756-AB4A-B744-398F466BB3A2}" presName="parTxOnlySpace" presStyleCnt="0"/>
      <dgm:spPr/>
    </dgm:pt>
    <dgm:pt modelId="{33537B2D-50DC-DD4F-AA1E-4161A7C1ED27}" type="pres">
      <dgm:prSet presAssocID="{2D16C34A-3E4D-E148-97BD-F5E8D82362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AF94032-0877-E443-887F-CDB4162709E3}" type="pres">
      <dgm:prSet presAssocID="{FE052B3D-3C78-DA4F-9672-E95C856B0DFE}" presName="parTxOnlySpace" presStyleCnt="0"/>
      <dgm:spPr/>
    </dgm:pt>
    <dgm:pt modelId="{B5DEE8E3-F822-A04A-83D2-463F7AF34B70}" type="pres">
      <dgm:prSet presAssocID="{26C6492A-1734-8845-A80E-E96E810758A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C6897ED-275C-F743-9735-C7D62C2A1FA3}" type="pres">
      <dgm:prSet presAssocID="{1A87353D-739A-5840-8DCC-76D82D8711A9}" presName="parTxOnlySpace" presStyleCnt="0"/>
      <dgm:spPr/>
    </dgm:pt>
    <dgm:pt modelId="{F5B8072C-2A88-CF41-8235-A55750E2AC19}" type="pres">
      <dgm:prSet presAssocID="{C1D0CE7C-4429-D741-AFD0-6F150A99FA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BEBDAB-ACB3-CA44-8F09-EDBF44678509}" type="pres">
      <dgm:prSet presAssocID="{DB839F41-6FED-EE41-B0A4-83A4030D6630}" presName="parTxOnlySpace" presStyleCnt="0"/>
      <dgm:spPr/>
    </dgm:pt>
    <dgm:pt modelId="{3232440A-7E59-7842-8118-4024E26DA93E}" type="pres">
      <dgm:prSet presAssocID="{F4951AE2-5523-414C-A38A-22B8DDE1421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3A5679-09B8-104D-B954-52510A93649C}" type="pres">
      <dgm:prSet presAssocID="{92AD38A8-0CE5-CF47-BE54-C6E1E80CADF7}" presName="parTxOnlySpace" presStyleCnt="0"/>
      <dgm:spPr/>
    </dgm:pt>
    <dgm:pt modelId="{28603A11-4B89-274B-BF1A-82CC0B60CEA0}" type="pres">
      <dgm:prSet presAssocID="{95D0D593-2C69-6F42-834F-6431F4922AE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AE717-D43D-4448-90FE-9D47CAA809D3}" srcId="{1CA7DEE1-5CCE-4C49-A418-4CE33ADC31E0}" destId="{26C6492A-1734-8845-A80E-E96E810758A1}" srcOrd="2" destOrd="0" parTransId="{6AB4AA0C-50BF-404C-9F3D-CDC31C72AA28}" sibTransId="{1A87353D-739A-5840-8DCC-76D82D8711A9}"/>
    <dgm:cxn modelId="{0B90AE1B-5E32-3A40-830C-4B101F5C914C}" srcId="{1CA7DEE1-5CCE-4C49-A418-4CE33ADC31E0}" destId="{2D16C34A-3E4D-E148-97BD-F5E8D8236261}" srcOrd="1" destOrd="0" parTransId="{D0BD7652-F9FC-C240-94D4-D6D322BA7CC8}" sibTransId="{FE052B3D-3C78-DA4F-9672-E95C856B0DFE}"/>
    <dgm:cxn modelId="{A7C73734-A9DC-BC4B-B623-3684A9053951}" type="presOf" srcId="{26C6492A-1734-8845-A80E-E96E810758A1}" destId="{B5DEE8E3-F822-A04A-83D2-463F7AF34B70}" srcOrd="0" destOrd="0" presId="urn:microsoft.com/office/officeart/2005/8/layout/chevron1"/>
    <dgm:cxn modelId="{C7EA984D-E9C1-BA4A-9EF4-9C86931F0694}" srcId="{1CA7DEE1-5CCE-4C49-A418-4CE33ADC31E0}" destId="{95D0D593-2C69-6F42-834F-6431F4922AE2}" srcOrd="5" destOrd="0" parTransId="{8FA53C1A-7A09-5447-B749-24115F03877B}" sibTransId="{9FEA802D-55F0-914A-BF3B-DA461B8BAAE9}"/>
    <dgm:cxn modelId="{87AAD950-1151-6143-AB70-5D0C48FFB260}" type="presOf" srcId="{1CA7DEE1-5CCE-4C49-A418-4CE33ADC31E0}" destId="{EC184216-89EF-3F47-BCB3-761503686F2E}" srcOrd="0" destOrd="0" presId="urn:microsoft.com/office/officeart/2005/8/layout/chevron1"/>
    <dgm:cxn modelId="{11561C7A-91A4-E447-A52E-6DDC1BAEEDF5}" type="presOf" srcId="{4816254A-976B-7344-9D10-C43C310CFEB1}" destId="{5D56F57B-43BD-C241-BF01-8BB9C2B2B25B}" srcOrd="0" destOrd="0" presId="urn:microsoft.com/office/officeart/2005/8/layout/chevron1"/>
    <dgm:cxn modelId="{543A597E-766E-C348-98C7-ED08BB5EBAF4}" type="presOf" srcId="{2D16C34A-3E4D-E148-97BD-F5E8D8236261}" destId="{33537B2D-50DC-DD4F-AA1E-4161A7C1ED27}" srcOrd="0" destOrd="0" presId="urn:microsoft.com/office/officeart/2005/8/layout/chevron1"/>
    <dgm:cxn modelId="{50659A8D-7579-5A4A-A6B7-AA4BD33A0EDA}" type="presOf" srcId="{C1D0CE7C-4429-D741-AFD0-6F150A99FABE}" destId="{F5B8072C-2A88-CF41-8235-A55750E2AC19}" srcOrd="0" destOrd="0" presId="urn:microsoft.com/office/officeart/2005/8/layout/chevron1"/>
    <dgm:cxn modelId="{F709B3A4-D04E-C841-8A2F-760F09CCABD1}" srcId="{1CA7DEE1-5CCE-4C49-A418-4CE33ADC31E0}" destId="{C1D0CE7C-4429-D741-AFD0-6F150A99FABE}" srcOrd="3" destOrd="0" parTransId="{ABF536BB-8591-C54C-BFFB-B9C1DABCDC16}" sibTransId="{DB839F41-6FED-EE41-B0A4-83A4030D6630}"/>
    <dgm:cxn modelId="{4A4C90C3-F243-C04D-8935-685611F0D602}" type="presOf" srcId="{95D0D593-2C69-6F42-834F-6431F4922AE2}" destId="{28603A11-4B89-274B-BF1A-82CC0B60CEA0}" srcOrd="0" destOrd="0" presId="urn:microsoft.com/office/officeart/2005/8/layout/chevron1"/>
    <dgm:cxn modelId="{47459CD2-4879-8B47-A720-999A8F01EEF3}" srcId="{1CA7DEE1-5CCE-4C49-A418-4CE33ADC31E0}" destId="{4816254A-976B-7344-9D10-C43C310CFEB1}" srcOrd="0" destOrd="0" parTransId="{775AE122-5D0F-B340-A54D-E13F23119AF1}" sibTransId="{C44747D9-4756-AB4A-B744-398F466BB3A2}"/>
    <dgm:cxn modelId="{9D89F1D3-73E0-5D4B-B82C-E44CD6F89318}" srcId="{1CA7DEE1-5CCE-4C49-A418-4CE33ADC31E0}" destId="{F4951AE2-5523-414C-A38A-22B8DDE1421A}" srcOrd="4" destOrd="0" parTransId="{A936C8AE-9DB7-2144-B6B9-528C3D5ECB09}" sibTransId="{92AD38A8-0CE5-CF47-BE54-C6E1E80CADF7}"/>
    <dgm:cxn modelId="{5C1666F7-7756-8840-8B63-8AFF5DF4779A}" type="presOf" srcId="{F4951AE2-5523-414C-A38A-22B8DDE1421A}" destId="{3232440A-7E59-7842-8118-4024E26DA93E}" srcOrd="0" destOrd="0" presId="urn:microsoft.com/office/officeart/2005/8/layout/chevron1"/>
    <dgm:cxn modelId="{B4793760-2332-7349-8FE0-92B31C05BE5F}" type="presParOf" srcId="{EC184216-89EF-3F47-BCB3-761503686F2E}" destId="{5D56F57B-43BD-C241-BF01-8BB9C2B2B25B}" srcOrd="0" destOrd="0" presId="urn:microsoft.com/office/officeart/2005/8/layout/chevron1"/>
    <dgm:cxn modelId="{6278B04E-8D94-594E-AFFD-482A5CA602E9}" type="presParOf" srcId="{EC184216-89EF-3F47-BCB3-761503686F2E}" destId="{FFB8EF88-3A16-F742-A4FF-EF5453FEF88A}" srcOrd="1" destOrd="0" presId="urn:microsoft.com/office/officeart/2005/8/layout/chevron1"/>
    <dgm:cxn modelId="{6139976F-2BA0-2C48-BB13-0E73FDD6F43C}" type="presParOf" srcId="{EC184216-89EF-3F47-BCB3-761503686F2E}" destId="{33537B2D-50DC-DD4F-AA1E-4161A7C1ED27}" srcOrd="2" destOrd="0" presId="urn:microsoft.com/office/officeart/2005/8/layout/chevron1"/>
    <dgm:cxn modelId="{BF32F83B-13D8-AD47-8CD3-10AB64B5A60D}" type="presParOf" srcId="{EC184216-89EF-3F47-BCB3-761503686F2E}" destId="{2AF94032-0877-E443-887F-CDB4162709E3}" srcOrd="3" destOrd="0" presId="urn:microsoft.com/office/officeart/2005/8/layout/chevron1"/>
    <dgm:cxn modelId="{517F7473-ABBF-0F4A-BC0C-DF124FAE4709}" type="presParOf" srcId="{EC184216-89EF-3F47-BCB3-761503686F2E}" destId="{B5DEE8E3-F822-A04A-83D2-463F7AF34B70}" srcOrd="4" destOrd="0" presId="urn:microsoft.com/office/officeart/2005/8/layout/chevron1"/>
    <dgm:cxn modelId="{D206B094-3423-5943-BBA8-42AFF13A8B73}" type="presParOf" srcId="{EC184216-89EF-3F47-BCB3-761503686F2E}" destId="{EC6897ED-275C-F743-9735-C7D62C2A1FA3}" srcOrd="5" destOrd="0" presId="urn:microsoft.com/office/officeart/2005/8/layout/chevron1"/>
    <dgm:cxn modelId="{6ACD05AD-380A-C745-9E4C-6B793E72F45C}" type="presParOf" srcId="{EC184216-89EF-3F47-BCB3-761503686F2E}" destId="{F5B8072C-2A88-CF41-8235-A55750E2AC19}" srcOrd="6" destOrd="0" presId="urn:microsoft.com/office/officeart/2005/8/layout/chevron1"/>
    <dgm:cxn modelId="{B8D62942-DC49-654F-993F-2D3574EF826D}" type="presParOf" srcId="{EC184216-89EF-3F47-BCB3-761503686F2E}" destId="{21BEBDAB-ACB3-CA44-8F09-EDBF44678509}" srcOrd="7" destOrd="0" presId="urn:microsoft.com/office/officeart/2005/8/layout/chevron1"/>
    <dgm:cxn modelId="{C045A07B-2A75-2B49-9D59-2D81C6995A14}" type="presParOf" srcId="{EC184216-89EF-3F47-BCB3-761503686F2E}" destId="{3232440A-7E59-7842-8118-4024E26DA93E}" srcOrd="8" destOrd="0" presId="urn:microsoft.com/office/officeart/2005/8/layout/chevron1"/>
    <dgm:cxn modelId="{65912D27-FEF4-B746-B922-02287894B64E}" type="presParOf" srcId="{EC184216-89EF-3F47-BCB3-761503686F2E}" destId="{2B3A5679-09B8-104D-B954-52510A93649C}" srcOrd="9" destOrd="0" presId="urn:microsoft.com/office/officeart/2005/8/layout/chevron1"/>
    <dgm:cxn modelId="{55B3724A-33DA-754F-8CD9-05F0D695B033}" type="presParOf" srcId="{EC184216-89EF-3F47-BCB3-761503686F2E}" destId="{28603A11-4B89-274B-BF1A-82CC0B60CE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A7DEE1-5CCE-4C49-A418-4CE33ADC31E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816254A-976B-7344-9D10-C43C310CFEB1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775AE122-5D0F-B340-A54D-E13F23119AF1}" type="parTrans" cxnId="{47459CD2-4879-8B47-A720-999A8F01EEF3}">
      <dgm:prSet/>
      <dgm:spPr/>
      <dgm:t>
        <a:bodyPr/>
        <a:lstStyle/>
        <a:p>
          <a:endParaRPr lang="en-US"/>
        </a:p>
      </dgm:t>
    </dgm:pt>
    <dgm:pt modelId="{C44747D9-4756-AB4A-B744-398F466BB3A2}" type="sibTrans" cxnId="{47459CD2-4879-8B47-A720-999A8F01EEF3}">
      <dgm:prSet/>
      <dgm:spPr/>
      <dgm:t>
        <a:bodyPr/>
        <a:lstStyle/>
        <a:p>
          <a:endParaRPr lang="en-US"/>
        </a:p>
      </dgm:t>
    </dgm:pt>
    <dgm:pt modelId="{2D16C34A-3E4D-E148-97BD-F5E8D823626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D0BD7652-F9FC-C240-94D4-D6D322BA7CC8}" type="parTrans" cxnId="{0B90AE1B-5E32-3A40-830C-4B101F5C914C}">
      <dgm:prSet/>
      <dgm:spPr/>
      <dgm:t>
        <a:bodyPr/>
        <a:lstStyle/>
        <a:p>
          <a:endParaRPr lang="en-US"/>
        </a:p>
      </dgm:t>
    </dgm:pt>
    <dgm:pt modelId="{FE052B3D-3C78-DA4F-9672-E95C856B0DFE}" type="sibTrans" cxnId="{0B90AE1B-5E32-3A40-830C-4B101F5C914C}">
      <dgm:prSet/>
      <dgm:spPr/>
      <dgm:t>
        <a:bodyPr/>
        <a:lstStyle/>
        <a:p>
          <a:endParaRPr lang="en-US"/>
        </a:p>
      </dgm:t>
    </dgm:pt>
    <dgm:pt modelId="{C1D0CE7C-4429-D741-AFD0-6F150A99FABE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ABF536BB-8591-C54C-BFFB-B9C1DABCDC16}" type="parTrans" cxnId="{F709B3A4-D04E-C841-8A2F-760F09CCABD1}">
      <dgm:prSet/>
      <dgm:spPr/>
      <dgm:t>
        <a:bodyPr/>
        <a:lstStyle/>
        <a:p>
          <a:endParaRPr lang="en-US"/>
        </a:p>
      </dgm:t>
    </dgm:pt>
    <dgm:pt modelId="{DB839F41-6FED-EE41-B0A4-83A4030D6630}" type="sibTrans" cxnId="{F709B3A4-D04E-C841-8A2F-760F09CCABD1}">
      <dgm:prSet/>
      <dgm:spPr/>
      <dgm:t>
        <a:bodyPr/>
        <a:lstStyle/>
        <a:p>
          <a:endParaRPr lang="en-US"/>
        </a:p>
      </dgm:t>
    </dgm:pt>
    <dgm:pt modelId="{F4951AE2-5523-414C-A38A-22B8DDE1421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A936C8AE-9DB7-2144-B6B9-528C3D5ECB09}" type="parTrans" cxnId="{9D89F1D3-73E0-5D4B-B82C-E44CD6F89318}">
      <dgm:prSet/>
      <dgm:spPr/>
      <dgm:t>
        <a:bodyPr/>
        <a:lstStyle/>
        <a:p>
          <a:endParaRPr lang="en-US"/>
        </a:p>
      </dgm:t>
    </dgm:pt>
    <dgm:pt modelId="{92AD38A8-0CE5-CF47-BE54-C6E1E80CADF7}" type="sibTrans" cxnId="{9D89F1D3-73E0-5D4B-B82C-E44CD6F89318}">
      <dgm:prSet/>
      <dgm:spPr/>
      <dgm:t>
        <a:bodyPr/>
        <a:lstStyle/>
        <a:p>
          <a:endParaRPr lang="en-US"/>
        </a:p>
      </dgm:t>
    </dgm:pt>
    <dgm:pt modelId="{95D0D593-2C69-6F42-834F-6431F4922AE2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Future</a:t>
          </a:r>
        </a:p>
      </dgm:t>
    </dgm:pt>
    <dgm:pt modelId="{8FA53C1A-7A09-5447-B749-24115F03877B}" type="parTrans" cxnId="{C7EA984D-E9C1-BA4A-9EF4-9C86931F0694}">
      <dgm:prSet/>
      <dgm:spPr/>
      <dgm:t>
        <a:bodyPr/>
        <a:lstStyle/>
        <a:p>
          <a:endParaRPr lang="en-US"/>
        </a:p>
      </dgm:t>
    </dgm:pt>
    <dgm:pt modelId="{9FEA802D-55F0-914A-BF3B-DA461B8BAAE9}" type="sibTrans" cxnId="{C7EA984D-E9C1-BA4A-9EF4-9C86931F0694}">
      <dgm:prSet/>
      <dgm:spPr/>
      <dgm:t>
        <a:bodyPr/>
        <a:lstStyle/>
        <a:p>
          <a:endParaRPr lang="en-US"/>
        </a:p>
      </dgm:t>
    </dgm:pt>
    <dgm:pt modelId="{26C6492A-1734-8845-A80E-E96E810758A1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6AB4AA0C-50BF-404C-9F3D-CDC31C72AA28}" type="parTrans" cxnId="{D82AE717-D43D-4448-90FE-9D47CAA809D3}">
      <dgm:prSet/>
      <dgm:spPr/>
      <dgm:t>
        <a:bodyPr/>
        <a:lstStyle/>
        <a:p>
          <a:endParaRPr lang="en-US"/>
        </a:p>
      </dgm:t>
    </dgm:pt>
    <dgm:pt modelId="{1A87353D-739A-5840-8DCC-76D82D8711A9}" type="sibTrans" cxnId="{D82AE717-D43D-4448-90FE-9D47CAA809D3}">
      <dgm:prSet/>
      <dgm:spPr/>
      <dgm:t>
        <a:bodyPr/>
        <a:lstStyle/>
        <a:p>
          <a:endParaRPr lang="en-US"/>
        </a:p>
      </dgm:t>
    </dgm:pt>
    <dgm:pt modelId="{EC184216-89EF-3F47-BCB3-761503686F2E}" type="pres">
      <dgm:prSet presAssocID="{1CA7DEE1-5CCE-4C49-A418-4CE33ADC31E0}" presName="Name0" presStyleCnt="0">
        <dgm:presLayoutVars>
          <dgm:dir/>
          <dgm:animLvl val="lvl"/>
          <dgm:resizeHandles val="exact"/>
        </dgm:presLayoutVars>
      </dgm:prSet>
      <dgm:spPr/>
    </dgm:pt>
    <dgm:pt modelId="{5D56F57B-43BD-C241-BF01-8BB9C2B2B25B}" type="pres">
      <dgm:prSet presAssocID="{4816254A-976B-7344-9D10-C43C310CFEB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FB8EF88-3A16-F742-A4FF-EF5453FEF88A}" type="pres">
      <dgm:prSet presAssocID="{C44747D9-4756-AB4A-B744-398F466BB3A2}" presName="parTxOnlySpace" presStyleCnt="0"/>
      <dgm:spPr/>
    </dgm:pt>
    <dgm:pt modelId="{33537B2D-50DC-DD4F-AA1E-4161A7C1ED27}" type="pres">
      <dgm:prSet presAssocID="{2D16C34A-3E4D-E148-97BD-F5E8D82362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AF94032-0877-E443-887F-CDB4162709E3}" type="pres">
      <dgm:prSet presAssocID="{FE052B3D-3C78-DA4F-9672-E95C856B0DFE}" presName="parTxOnlySpace" presStyleCnt="0"/>
      <dgm:spPr/>
    </dgm:pt>
    <dgm:pt modelId="{B5DEE8E3-F822-A04A-83D2-463F7AF34B70}" type="pres">
      <dgm:prSet presAssocID="{26C6492A-1734-8845-A80E-E96E810758A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C6897ED-275C-F743-9735-C7D62C2A1FA3}" type="pres">
      <dgm:prSet presAssocID="{1A87353D-739A-5840-8DCC-76D82D8711A9}" presName="parTxOnlySpace" presStyleCnt="0"/>
      <dgm:spPr/>
    </dgm:pt>
    <dgm:pt modelId="{F5B8072C-2A88-CF41-8235-A55750E2AC19}" type="pres">
      <dgm:prSet presAssocID="{C1D0CE7C-4429-D741-AFD0-6F150A99FAB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1BEBDAB-ACB3-CA44-8F09-EDBF44678509}" type="pres">
      <dgm:prSet presAssocID="{DB839F41-6FED-EE41-B0A4-83A4030D6630}" presName="parTxOnlySpace" presStyleCnt="0"/>
      <dgm:spPr/>
    </dgm:pt>
    <dgm:pt modelId="{3232440A-7E59-7842-8118-4024E26DA93E}" type="pres">
      <dgm:prSet presAssocID="{F4951AE2-5523-414C-A38A-22B8DDE1421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B3A5679-09B8-104D-B954-52510A93649C}" type="pres">
      <dgm:prSet presAssocID="{92AD38A8-0CE5-CF47-BE54-C6E1E80CADF7}" presName="parTxOnlySpace" presStyleCnt="0"/>
      <dgm:spPr/>
    </dgm:pt>
    <dgm:pt modelId="{28603A11-4B89-274B-BF1A-82CC0B60CEA0}" type="pres">
      <dgm:prSet presAssocID="{95D0D593-2C69-6F42-834F-6431F4922AE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AE717-D43D-4448-90FE-9D47CAA809D3}" srcId="{1CA7DEE1-5CCE-4C49-A418-4CE33ADC31E0}" destId="{26C6492A-1734-8845-A80E-E96E810758A1}" srcOrd="2" destOrd="0" parTransId="{6AB4AA0C-50BF-404C-9F3D-CDC31C72AA28}" sibTransId="{1A87353D-739A-5840-8DCC-76D82D8711A9}"/>
    <dgm:cxn modelId="{0B90AE1B-5E32-3A40-830C-4B101F5C914C}" srcId="{1CA7DEE1-5CCE-4C49-A418-4CE33ADC31E0}" destId="{2D16C34A-3E4D-E148-97BD-F5E8D8236261}" srcOrd="1" destOrd="0" parTransId="{D0BD7652-F9FC-C240-94D4-D6D322BA7CC8}" sibTransId="{FE052B3D-3C78-DA4F-9672-E95C856B0DFE}"/>
    <dgm:cxn modelId="{A7C73734-A9DC-BC4B-B623-3684A9053951}" type="presOf" srcId="{26C6492A-1734-8845-A80E-E96E810758A1}" destId="{B5DEE8E3-F822-A04A-83D2-463F7AF34B70}" srcOrd="0" destOrd="0" presId="urn:microsoft.com/office/officeart/2005/8/layout/chevron1"/>
    <dgm:cxn modelId="{C7EA984D-E9C1-BA4A-9EF4-9C86931F0694}" srcId="{1CA7DEE1-5CCE-4C49-A418-4CE33ADC31E0}" destId="{95D0D593-2C69-6F42-834F-6431F4922AE2}" srcOrd="5" destOrd="0" parTransId="{8FA53C1A-7A09-5447-B749-24115F03877B}" sibTransId="{9FEA802D-55F0-914A-BF3B-DA461B8BAAE9}"/>
    <dgm:cxn modelId="{87AAD950-1151-6143-AB70-5D0C48FFB260}" type="presOf" srcId="{1CA7DEE1-5CCE-4C49-A418-4CE33ADC31E0}" destId="{EC184216-89EF-3F47-BCB3-761503686F2E}" srcOrd="0" destOrd="0" presId="urn:microsoft.com/office/officeart/2005/8/layout/chevron1"/>
    <dgm:cxn modelId="{11561C7A-91A4-E447-A52E-6DDC1BAEEDF5}" type="presOf" srcId="{4816254A-976B-7344-9D10-C43C310CFEB1}" destId="{5D56F57B-43BD-C241-BF01-8BB9C2B2B25B}" srcOrd="0" destOrd="0" presId="urn:microsoft.com/office/officeart/2005/8/layout/chevron1"/>
    <dgm:cxn modelId="{543A597E-766E-C348-98C7-ED08BB5EBAF4}" type="presOf" srcId="{2D16C34A-3E4D-E148-97BD-F5E8D8236261}" destId="{33537B2D-50DC-DD4F-AA1E-4161A7C1ED27}" srcOrd="0" destOrd="0" presId="urn:microsoft.com/office/officeart/2005/8/layout/chevron1"/>
    <dgm:cxn modelId="{50659A8D-7579-5A4A-A6B7-AA4BD33A0EDA}" type="presOf" srcId="{C1D0CE7C-4429-D741-AFD0-6F150A99FABE}" destId="{F5B8072C-2A88-CF41-8235-A55750E2AC19}" srcOrd="0" destOrd="0" presId="urn:microsoft.com/office/officeart/2005/8/layout/chevron1"/>
    <dgm:cxn modelId="{F709B3A4-D04E-C841-8A2F-760F09CCABD1}" srcId="{1CA7DEE1-5CCE-4C49-A418-4CE33ADC31E0}" destId="{C1D0CE7C-4429-D741-AFD0-6F150A99FABE}" srcOrd="3" destOrd="0" parTransId="{ABF536BB-8591-C54C-BFFB-B9C1DABCDC16}" sibTransId="{DB839F41-6FED-EE41-B0A4-83A4030D6630}"/>
    <dgm:cxn modelId="{4A4C90C3-F243-C04D-8935-685611F0D602}" type="presOf" srcId="{95D0D593-2C69-6F42-834F-6431F4922AE2}" destId="{28603A11-4B89-274B-BF1A-82CC0B60CEA0}" srcOrd="0" destOrd="0" presId="urn:microsoft.com/office/officeart/2005/8/layout/chevron1"/>
    <dgm:cxn modelId="{47459CD2-4879-8B47-A720-999A8F01EEF3}" srcId="{1CA7DEE1-5CCE-4C49-A418-4CE33ADC31E0}" destId="{4816254A-976B-7344-9D10-C43C310CFEB1}" srcOrd="0" destOrd="0" parTransId="{775AE122-5D0F-B340-A54D-E13F23119AF1}" sibTransId="{C44747D9-4756-AB4A-B744-398F466BB3A2}"/>
    <dgm:cxn modelId="{9D89F1D3-73E0-5D4B-B82C-E44CD6F89318}" srcId="{1CA7DEE1-5CCE-4C49-A418-4CE33ADC31E0}" destId="{F4951AE2-5523-414C-A38A-22B8DDE1421A}" srcOrd="4" destOrd="0" parTransId="{A936C8AE-9DB7-2144-B6B9-528C3D5ECB09}" sibTransId="{92AD38A8-0CE5-CF47-BE54-C6E1E80CADF7}"/>
    <dgm:cxn modelId="{5C1666F7-7756-8840-8B63-8AFF5DF4779A}" type="presOf" srcId="{F4951AE2-5523-414C-A38A-22B8DDE1421A}" destId="{3232440A-7E59-7842-8118-4024E26DA93E}" srcOrd="0" destOrd="0" presId="urn:microsoft.com/office/officeart/2005/8/layout/chevron1"/>
    <dgm:cxn modelId="{B4793760-2332-7349-8FE0-92B31C05BE5F}" type="presParOf" srcId="{EC184216-89EF-3F47-BCB3-761503686F2E}" destId="{5D56F57B-43BD-C241-BF01-8BB9C2B2B25B}" srcOrd="0" destOrd="0" presId="urn:microsoft.com/office/officeart/2005/8/layout/chevron1"/>
    <dgm:cxn modelId="{6278B04E-8D94-594E-AFFD-482A5CA602E9}" type="presParOf" srcId="{EC184216-89EF-3F47-BCB3-761503686F2E}" destId="{FFB8EF88-3A16-F742-A4FF-EF5453FEF88A}" srcOrd="1" destOrd="0" presId="urn:microsoft.com/office/officeart/2005/8/layout/chevron1"/>
    <dgm:cxn modelId="{6139976F-2BA0-2C48-BB13-0E73FDD6F43C}" type="presParOf" srcId="{EC184216-89EF-3F47-BCB3-761503686F2E}" destId="{33537B2D-50DC-DD4F-AA1E-4161A7C1ED27}" srcOrd="2" destOrd="0" presId="urn:microsoft.com/office/officeart/2005/8/layout/chevron1"/>
    <dgm:cxn modelId="{BF32F83B-13D8-AD47-8CD3-10AB64B5A60D}" type="presParOf" srcId="{EC184216-89EF-3F47-BCB3-761503686F2E}" destId="{2AF94032-0877-E443-887F-CDB4162709E3}" srcOrd="3" destOrd="0" presId="urn:microsoft.com/office/officeart/2005/8/layout/chevron1"/>
    <dgm:cxn modelId="{517F7473-ABBF-0F4A-BC0C-DF124FAE4709}" type="presParOf" srcId="{EC184216-89EF-3F47-BCB3-761503686F2E}" destId="{B5DEE8E3-F822-A04A-83D2-463F7AF34B70}" srcOrd="4" destOrd="0" presId="urn:microsoft.com/office/officeart/2005/8/layout/chevron1"/>
    <dgm:cxn modelId="{D206B094-3423-5943-BBA8-42AFF13A8B73}" type="presParOf" srcId="{EC184216-89EF-3F47-BCB3-761503686F2E}" destId="{EC6897ED-275C-F743-9735-C7D62C2A1FA3}" srcOrd="5" destOrd="0" presId="urn:microsoft.com/office/officeart/2005/8/layout/chevron1"/>
    <dgm:cxn modelId="{6ACD05AD-380A-C745-9E4C-6B793E72F45C}" type="presParOf" srcId="{EC184216-89EF-3F47-BCB3-761503686F2E}" destId="{F5B8072C-2A88-CF41-8235-A55750E2AC19}" srcOrd="6" destOrd="0" presId="urn:microsoft.com/office/officeart/2005/8/layout/chevron1"/>
    <dgm:cxn modelId="{B8D62942-DC49-654F-993F-2D3574EF826D}" type="presParOf" srcId="{EC184216-89EF-3F47-BCB3-761503686F2E}" destId="{21BEBDAB-ACB3-CA44-8F09-EDBF44678509}" srcOrd="7" destOrd="0" presId="urn:microsoft.com/office/officeart/2005/8/layout/chevron1"/>
    <dgm:cxn modelId="{C045A07B-2A75-2B49-9D59-2D81C6995A14}" type="presParOf" srcId="{EC184216-89EF-3F47-BCB3-761503686F2E}" destId="{3232440A-7E59-7842-8118-4024E26DA93E}" srcOrd="8" destOrd="0" presId="urn:microsoft.com/office/officeart/2005/8/layout/chevron1"/>
    <dgm:cxn modelId="{65912D27-FEF4-B746-B922-02287894B64E}" type="presParOf" srcId="{EC184216-89EF-3F47-BCB3-761503686F2E}" destId="{2B3A5679-09B8-104D-B954-52510A93649C}" srcOrd="9" destOrd="0" presId="urn:microsoft.com/office/officeart/2005/8/layout/chevron1"/>
    <dgm:cxn modelId="{55B3724A-33DA-754F-8CD9-05F0D695B033}" type="presParOf" srcId="{EC184216-89EF-3F47-BCB3-761503686F2E}" destId="{28603A11-4B89-274B-BF1A-82CC0B60CEA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F57B-43BD-C241-BF01-8BB9C2B2B25B}">
      <dsp:nvSpPr>
        <dsp:cNvPr id="0" name=""/>
        <dsp:cNvSpPr/>
      </dsp:nvSpPr>
      <dsp:spPr>
        <a:xfrm>
          <a:off x="4464" y="0"/>
          <a:ext cx="1660921" cy="20556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07249" y="0"/>
        <a:ext cx="1455352" cy="205569"/>
      </dsp:txXfrm>
    </dsp:sp>
    <dsp:sp modelId="{33537B2D-50DC-DD4F-AA1E-4161A7C1ED27}">
      <dsp:nvSpPr>
        <dsp:cNvPr id="0" name=""/>
        <dsp:cNvSpPr/>
      </dsp:nvSpPr>
      <dsp:spPr>
        <a:xfrm>
          <a:off x="1499294" y="0"/>
          <a:ext cx="1660921" cy="2055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1602079" y="0"/>
        <a:ext cx="1455352" cy="205569"/>
      </dsp:txXfrm>
    </dsp:sp>
    <dsp:sp modelId="{B5DEE8E3-F822-A04A-83D2-463F7AF34B70}">
      <dsp:nvSpPr>
        <dsp:cNvPr id="0" name=""/>
        <dsp:cNvSpPr/>
      </dsp:nvSpPr>
      <dsp:spPr>
        <a:xfrm>
          <a:off x="2994124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3096909" y="0"/>
        <a:ext cx="1455352" cy="205569"/>
      </dsp:txXfrm>
    </dsp:sp>
    <dsp:sp modelId="{F5B8072C-2A88-CF41-8235-A55750E2AC19}">
      <dsp:nvSpPr>
        <dsp:cNvPr id="0" name=""/>
        <dsp:cNvSpPr/>
      </dsp:nvSpPr>
      <dsp:spPr>
        <a:xfrm>
          <a:off x="448895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Methodology</a:t>
          </a:r>
        </a:p>
      </dsp:txBody>
      <dsp:txXfrm>
        <a:off x="4591738" y="0"/>
        <a:ext cx="1455352" cy="205569"/>
      </dsp:txXfrm>
    </dsp:sp>
    <dsp:sp modelId="{3232440A-7E59-7842-8118-4024E26DA93E}">
      <dsp:nvSpPr>
        <dsp:cNvPr id="0" name=""/>
        <dsp:cNvSpPr/>
      </dsp:nvSpPr>
      <dsp:spPr>
        <a:xfrm>
          <a:off x="598378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6086568" y="0"/>
        <a:ext cx="1455352" cy="205569"/>
      </dsp:txXfrm>
    </dsp:sp>
    <dsp:sp modelId="{28603A11-4B89-274B-BF1A-82CC0B60CEA0}">
      <dsp:nvSpPr>
        <dsp:cNvPr id="0" name=""/>
        <dsp:cNvSpPr/>
      </dsp:nvSpPr>
      <dsp:spPr>
        <a:xfrm>
          <a:off x="747861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Future</a:t>
          </a:r>
        </a:p>
      </dsp:txBody>
      <dsp:txXfrm>
        <a:off x="7581398" y="0"/>
        <a:ext cx="1455352" cy="20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F57B-43BD-C241-BF01-8BB9C2B2B25B}">
      <dsp:nvSpPr>
        <dsp:cNvPr id="0" name=""/>
        <dsp:cNvSpPr/>
      </dsp:nvSpPr>
      <dsp:spPr>
        <a:xfrm>
          <a:off x="4464" y="0"/>
          <a:ext cx="1660921" cy="205569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07249" y="0"/>
        <a:ext cx="1455352" cy="205569"/>
      </dsp:txXfrm>
    </dsp:sp>
    <dsp:sp modelId="{33537B2D-50DC-DD4F-AA1E-4161A7C1ED27}">
      <dsp:nvSpPr>
        <dsp:cNvPr id="0" name=""/>
        <dsp:cNvSpPr/>
      </dsp:nvSpPr>
      <dsp:spPr>
        <a:xfrm>
          <a:off x="1499294" y="0"/>
          <a:ext cx="1660921" cy="20556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1602079" y="0"/>
        <a:ext cx="1455352" cy="205569"/>
      </dsp:txXfrm>
    </dsp:sp>
    <dsp:sp modelId="{B5DEE8E3-F822-A04A-83D2-463F7AF34B70}">
      <dsp:nvSpPr>
        <dsp:cNvPr id="0" name=""/>
        <dsp:cNvSpPr/>
      </dsp:nvSpPr>
      <dsp:spPr>
        <a:xfrm>
          <a:off x="2994124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3096909" y="0"/>
        <a:ext cx="1455352" cy="205569"/>
      </dsp:txXfrm>
    </dsp:sp>
    <dsp:sp modelId="{F5B8072C-2A88-CF41-8235-A55750E2AC19}">
      <dsp:nvSpPr>
        <dsp:cNvPr id="0" name=""/>
        <dsp:cNvSpPr/>
      </dsp:nvSpPr>
      <dsp:spPr>
        <a:xfrm>
          <a:off x="448895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Methodology</a:t>
          </a:r>
        </a:p>
      </dsp:txBody>
      <dsp:txXfrm>
        <a:off x="4591738" y="0"/>
        <a:ext cx="1455352" cy="205569"/>
      </dsp:txXfrm>
    </dsp:sp>
    <dsp:sp modelId="{3232440A-7E59-7842-8118-4024E26DA93E}">
      <dsp:nvSpPr>
        <dsp:cNvPr id="0" name=""/>
        <dsp:cNvSpPr/>
      </dsp:nvSpPr>
      <dsp:spPr>
        <a:xfrm>
          <a:off x="598378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6086568" y="0"/>
        <a:ext cx="1455352" cy="205569"/>
      </dsp:txXfrm>
    </dsp:sp>
    <dsp:sp modelId="{28603A11-4B89-274B-BF1A-82CC0B60CEA0}">
      <dsp:nvSpPr>
        <dsp:cNvPr id="0" name=""/>
        <dsp:cNvSpPr/>
      </dsp:nvSpPr>
      <dsp:spPr>
        <a:xfrm>
          <a:off x="747861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Future</a:t>
          </a:r>
        </a:p>
      </dsp:txBody>
      <dsp:txXfrm>
        <a:off x="7581398" y="0"/>
        <a:ext cx="1455352" cy="205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F57B-43BD-C241-BF01-8BB9C2B2B25B}">
      <dsp:nvSpPr>
        <dsp:cNvPr id="0" name=""/>
        <dsp:cNvSpPr/>
      </dsp:nvSpPr>
      <dsp:spPr>
        <a:xfrm>
          <a:off x="4464" y="0"/>
          <a:ext cx="1660921" cy="205569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07249" y="0"/>
        <a:ext cx="1455352" cy="205569"/>
      </dsp:txXfrm>
    </dsp:sp>
    <dsp:sp modelId="{33537B2D-50DC-DD4F-AA1E-4161A7C1ED27}">
      <dsp:nvSpPr>
        <dsp:cNvPr id="0" name=""/>
        <dsp:cNvSpPr/>
      </dsp:nvSpPr>
      <dsp:spPr>
        <a:xfrm>
          <a:off x="1499294" y="0"/>
          <a:ext cx="1660921" cy="2055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1602079" y="0"/>
        <a:ext cx="1455352" cy="205569"/>
      </dsp:txXfrm>
    </dsp:sp>
    <dsp:sp modelId="{B5DEE8E3-F822-A04A-83D2-463F7AF34B70}">
      <dsp:nvSpPr>
        <dsp:cNvPr id="0" name=""/>
        <dsp:cNvSpPr/>
      </dsp:nvSpPr>
      <dsp:spPr>
        <a:xfrm>
          <a:off x="2994124" y="0"/>
          <a:ext cx="1660921" cy="20556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3096909" y="0"/>
        <a:ext cx="1455352" cy="205569"/>
      </dsp:txXfrm>
    </dsp:sp>
    <dsp:sp modelId="{F5B8072C-2A88-CF41-8235-A55750E2AC19}">
      <dsp:nvSpPr>
        <dsp:cNvPr id="0" name=""/>
        <dsp:cNvSpPr/>
      </dsp:nvSpPr>
      <dsp:spPr>
        <a:xfrm>
          <a:off x="448895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Methodology</a:t>
          </a:r>
        </a:p>
      </dsp:txBody>
      <dsp:txXfrm>
        <a:off x="4591738" y="0"/>
        <a:ext cx="1455352" cy="205569"/>
      </dsp:txXfrm>
    </dsp:sp>
    <dsp:sp modelId="{3232440A-7E59-7842-8118-4024E26DA93E}">
      <dsp:nvSpPr>
        <dsp:cNvPr id="0" name=""/>
        <dsp:cNvSpPr/>
      </dsp:nvSpPr>
      <dsp:spPr>
        <a:xfrm>
          <a:off x="598378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6086568" y="0"/>
        <a:ext cx="1455352" cy="205569"/>
      </dsp:txXfrm>
    </dsp:sp>
    <dsp:sp modelId="{28603A11-4B89-274B-BF1A-82CC0B60CEA0}">
      <dsp:nvSpPr>
        <dsp:cNvPr id="0" name=""/>
        <dsp:cNvSpPr/>
      </dsp:nvSpPr>
      <dsp:spPr>
        <a:xfrm>
          <a:off x="747861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Future</a:t>
          </a:r>
        </a:p>
      </dsp:txBody>
      <dsp:txXfrm>
        <a:off x="7581398" y="0"/>
        <a:ext cx="1455352" cy="205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F57B-43BD-C241-BF01-8BB9C2B2B25B}">
      <dsp:nvSpPr>
        <dsp:cNvPr id="0" name=""/>
        <dsp:cNvSpPr/>
      </dsp:nvSpPr>
      <dsp:spPr>
        <a:xfrm>
          <a:off x="4464" y="0"/>
          <a:ext cx="1660921" cy="205569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07249" y="0"/>
        <a:ext cx="1455352" cy="205569"/>
      </dsp:txXfrm>
    </dsp:sp>
    <dsp:sp modelId="{33537B2D-50DC-DD4F-AA1E-4161A7C1ED27}">
      <dsp:nvSpPr>
        <dsp:cNvPr id="0" name=""/>
        <dsp:cNvSpPr/>
      </dsp:nvSpPr>
      <dsp:spPr>
        <a:xfrm>
          <a:off x="1499294" y="0"/>
          <a:ext cx="1660921" cy="2055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1602079" y="0"/>
        <a:ext cx="1455352" cy="205569"/>
      </dsp:txXfrm>
    </dsp:sp>
    <dsp:sp modelId="{B5DEE8E3-F822-A04A-83D2-463F7AF34B70}">
      <dsp:nvSpPr>
        <dsp:cNvPr id="0" name=""/>
        <dsp:cNvSpPr/>
      </dsp:nvSpPr>
      <dsp:spPr>
        <a:xfrm>
          <a:off x="2994124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3096909" y="0"/>
        <a:ext cx="1455352" cy="205569"/>
      </dsp:txXfrm>
    </dsp:sp>
    <dsp:sp modelId="{F5B8072C-2A88-CF41-8235-A55750E2AC19}">
      <dsp:nvSpPr>
        <dsp:cNvPr id="0" name=""/>
        <dsp:cNvSpPr/>
      </dsp:nvSpPr>
      <dsp:spPr>
        <a:xfrm>
          <a:off x="4488953" y="0"/>
          <a:ext cx="1660921" cy="20556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Methodology</a:t>
          </a:r>
        </a:p>
      </dsp:txBody>
      <dsp:txXfrm>
        <a:off x="4591738" y="0"/>
        <a:ext cx="1455352" cy="205569"/>
      </dsp:txXfrm>
    </dsp:sp>
    <dsp:sp modelId="{3232440A-7E59-7842-8118-4024E26DA93E}">
      <dsp:nvSpPr>
        <dsp:cNvPr id="0" name=""/>
        <dsp:cNvSpPr/>
      </dsp:nvSpPr>
      <dsp:spPr>
        <a:xfrm>
          <a:off x="598378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6086568" y="0"/>
        <a:ext cx="1455352" cy="205569"/>
      </dsp:txXfrm>
    </dsp:sp>
    <dsp:sp modelId="{28603A11-4B89-274B-BF1A-82CC0B60CEA0}">
      <dsp:nvSpPr>
        <dsp:cNvPr id="0" name=""/>
        <dsp:cNvSpPr/>
      </dsp:nvSpPr>
      <dsp:spPr>
        <a:xfrm>
          <a:off x="747861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Future</a:t>
          </a:r>
        </a:p>
      </dsp:txBody>
      <dsp:txXfrm>
        <a:off x="7581398" y="0"/>
        <a:ext cx="1455352" cy="2055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F57B-43BD-C241-BF01-8BB9C2B2B25B}">
      <dsp:nvSpPr>
        <dsp:cNvPr id="0" name=""/>
        <dsp:cNvSpPr/>
      </dsp:nvSpPr>
      <dsp:spPr>
        <a:xfrm>
          <a:off x="4464" y="0"/>
          <a:ext cx="1660921" cy="205569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07249" y="0"/>
        <a:ext cx="1455352" cy="205569"/>
      </dsp:txXfrm>
    </dsp:sp>
    <dsp:sp modelId="{33537B2D-50DC-DD4F-AA1E-4161A7C1ED27}">
      <dsp:nvSpPr>
        <dsp:cNvPr id="0" name=""/>
        <dsp:cNvSpPr/>
      </dsp:nvSpPr>
      <dsp:spPr>
        <a:xfrm>
          <a:off x="1499294" y="0"/>
          <a:ext cx="1660921" cy="2055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1602079" y="0"/>
        <a:ext cx="1455352" cy="205569"/>
      </dsp:txXfrm>
    </dsp:sp>
    <dsp:sp modelId="{B5DEE8E3-F822-A04A-83D2-463F7AF34B70}">
      <dsp:nvSpPr>
        <dsp:cNvPr id="0" name=""/>
        <dsp:cNvSpPr/>
      </dsp:nvSpPr>
      <dsp:spPr>
        <a:xfrm>
          <a:off x="2994124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3096909" y="0"/>
        <a:ext cx="1455352" cy="205569"/>
      </dsp:txXfrm>
    </dsp:sp>
    <dsp:sp modelId="{F5B8072C-2A88-CF41-8235-A55750E2AC19}">
      <dsp:nvSpPr>
        <dsp:cNvPr id="0" name=""/>
        <dsp:cNvSpPr/>
      </dsp:nvSpPr>
      <dsp:spPr>
        <a:xfrm>
          <a:off x="4488953" y="0"/>
          <a:ext cx="1660921" cy="20556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Methodology</a:t>
          </a:r>
        </a:p>
      </dsp:txBody>
      <dsp:txXfrm>
        <a:off x="4591738" y="0"/>
        <a:ext cx="1455352" cy="205569"/>
      </dsp:txXfrm>
    </dsp:sp>
    <dsp:sp modelId="{3232440A-7E59-7842-8118-4024E26DA93E}">
      <dsp:nvSpPr>
        <dsp:cNvPr id="0" name=""/>
        <dsp:cNvSpPr/>
      </dsp:nvSpPr>
      <dsp:spPr>
        <a:xfrm>
          <a:off x="598378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6086568" y="0"/>
        <a:ext cx="1455352" cy="205569"/>
      </dsp:txXfrm>
    </dsp:sp>
    <dsp:sp modelId="{28603A11-4B89-274B-BF1A-82CC0B60CEA0}">
      <dsp:nvSpPr>
        <dsp:cNvPr id="0" name=""/>
        <dsp:cNvSpPr/>
      </dsp:nvSpPr>
      <dsp:spPr>
        <a:xfrm>
          <a:off x="747861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Future</a:t>
          </a:r>
        </a:p>
      </dsp:txBody>
      <dsp:txXfrm>
        <a:off x="7581398" y="0"/>
        <a:ext cx="1455352" cy="2055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F57B-43BD-C241-BF01-8BB9C2B2B25B}">
      <dsp:nvSpPr>
        <dsp:cNvPr id="0" name=""/>
        <dsp:cNvSpPr/>
      </dsp:nvSpPr>
      <dsp:spPr>
        <a:xfrm>
          <a:off x="4464" y="0"/>
          <a:ext cx="1660921" cy="205569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07249" y="0"/>
        <a:ext cx="1455352" cy="205569"/>
      </dsp:txXfrm>
    </dsp:sp>
    <dsp:sp modelId="{33537B2D-50DC-DD4F-AA1E-4161A7C1ED27}">
      <dsp:nvSpPr>
        <dsp:cNvPr id="0" name=""/>
        <dsp:cNvSpPr/>
      </dsp:nvSpPr>
      <dsp:spPr>
        <a:xfrm>
          <a:off x="1499294" y="0"/>
          <a:ext cx="1660921" cy="2055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1602079" y="0"/>
        <a:ext cx="1455352" cy="205569"/>
      </dsp:txXfrm>
    </dsp:sp>
    <dsp:sp modelId="{B5DEE8E3-F822-A04A-83D2-463F7AF34B70}">
      <dsp:nvSpPr>
        <dsp:cNvPr id="0" name=""/>
        <dsp:cNvSpPr/>
      </dsp:nvSpPr>
      <dsp:spPr>
        <a:xfrm>
          <a:off x="2994124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3096909" y="0"/>
        <a:ext cx="1455352" cy="205569"/>
      </dsp:txXfrm>
    </dsp:sp>
    <dsp:sp modelId="{F5B8072C-2A88-CF41-8235-A55750E2AC19}">
      <dsp:nvSpPr>
        <dsp:cNvPr id="0" name=""/>
        <dsp:cNvSpPr/>
      </dsp:nvSpPr>
      <dsp:spPr>
        <a:xfrm>
          <a:off x="448895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Methodology</a:t>
          </a:r>
        </a:p>
      </dsp:txBody>
      <dsp:txXfrm>
        <a:off x="4591738" y="0"/>
        <a:ext cx="1455352" cy="205569"/>
      </dsp:txXfrm>
    </dsp:sp>
    <dsp:sp modelId="{3232440A-7E59-7842-8118-4024E26DA93E}">
      <dsp:nvSpPr>
        <dsp:cNvPr id="0" name=""/>
        <dsp:cNvSpPr/>
      </dsp:nvSpPr>
      <dsp:spPr>
        <a:xfrm>
          <a:off x="5983783" y="0"/>
          <a:ext cx="1660921" cy="20556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6086568" y="0"/>
        <a:ext cx="1455352" cy="205569"/>
      </dsp:txXfrm>
    </dsp:sp>
    <dsp:sp modelId="{28603A11-4B89-274B-BF1A-82CC0B60CEA0}">
      <dsp:nvSpPr>
        <dsp:cNvPr id="0" name=""/>
        <dsp:cNvSpPr/>
      </dsp:nvSpPr>
      <dsp:spPr>
        <a:xfrm>
          <a:off x="747861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Future</a:t>
          </a:r>
        </a:p>
      </dsp:txBody>
      <dsp:txXfrm>
        <a:off x="7581398" y="0"/>
        <a:ext cx="1455352" cy="205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F57B-43BD-C241-BF01-8BB9C2B2B25B}">
      <dsp:nvSpPr>
        <dsp:cNvPr id="0" name=""/>
        <dsp:cNvSpPr/>
      </dsp:nvSpPr>
      <dsp:spPr>
        <a:xfrm>
          <a:off x="4464" y="0"/>
          <a:ext cx="1660921" cy="205569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07249" y="0"/>
        <a:ext cx="1455352" cy="205569"/>
      </dsp:txXfrm>
    </dsp:sp>
    <dsp:sp modelId="{33537B2D-50DC-DD4F-AA1E-4161A7C1ED27}">
      <dsp:nvSpPr>
        <dsp:cNvPr id="0" name=""/>
        <dsp:cNvSpPr/>
      </dsp:nvSpPr>
      <dsp:spPr>
        <a:xfrm>
          <a:off x="1499294" y="0"/>
          <a:ext cx="1660921" cy="2055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1602079" y="0"/>
        <a:ext cx="1455352" cy="205569"/>
      </dsp:txXfrm>
    </dsp:sp>
    <dsp:sp modelId="{B5DEE8E3-F822-A04A-83D2-463F7AF34B70}">
      <dsp:nvSpPr>
        <dsp:cNvPr id="0" name=""/>
        <dsp:cNvSpPr/>
      </dsp:nvSpPr>
      <dsp:spPr>
        <a:xfrm>
          <a:off x="2994124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3096909" y="0"/>
        <a:ext cx="1455352" cy="205569"/>
      </dsp:txXfrm>
    </dsp:sp>
    <dsp:sp modelId="{F5B8072C-2A88-CF41-8235-A55750E2AC19}">
      <dsp:nvSpPr>
        <dsp:cNvPr id="0" name=""/>
        <dsp:cNvSpPr/>
      </dsp:nvSpPr>
      <dsp:spPr>
        <a:xfrm>
          <a:off x="448895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Methodology</a:t>
          </a:r>
        </a:p>
      </dsp:txBody>
      <dsp:txXfrm>
        <a:off x="4591738" y="0"/>
        <a:ext cx="1455352" cy="205569"/>
      </dsp:txXfrm>
    </dsp:sp>
    <dsp:sp modelId="{3232440A-7E59-7842-8118-4024E26DA93E}">
      <dsp:nvSpPr>
        <dsp:cNvPr id="0" name=""/>
        <dsp:cNvSpPr/>
      </dsp:nvSpPr>
      <dsp:spPr>
        <a:xfrm>
          <a:off x="5983783" y="0"/>
          <a:ext cx="1660921" cy="20556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6086568" y="0"/>
        <a:ext cx="1455352" cy="205569"/>
      </dsp:txXfrm>
    </dsp:sp>
    <dsp:sp modelId="{28603A11-4B89-274B-BF1A-82CC0B60CEA0}">
      <dsp:nvSpPr>
        <dsp:cNvPr id="0" name=""/>
        <dsp:cNvSpPr/>
      </dsp:nvSpPr>
      <dsp:spPr>
        <a:xfrm>
          <a:off x="747861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Future</a:t>
          </a:r>
        </a:p>
      </dsp:txBody>
      <dsp:txXfrm>
        <a:off x="7581398" y="0"/>
        <a:ext cx="1455352" cy="2055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F57B-43BD-C241-BF01-8BB9C2B2B25B}">
      <dsp:nvSpPr>
        <dsp:cNvPr id="0" name=""/>
        <dsp:cNvSpPr/>
      </dsp:nvSpPr>
      <dsp:spPr>
        <a:xfrm>
          <a:off x="4464" y="0"/>
          <a:ext cx="1660921" cy="205569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07249" y="0"/>
        <a:ext cx="1455352" cy="205569"/>
      </dsp:txXfrm>
    </dsp:sp>
    <dsp:sp modelId="{33537B2D-50DC-DD4F-AA1E-4161A7C1ED27}">
      <dsp:nvSpPr>
        <dsp:cNvPr id="0" name=""/>
        <dsp:cNvSpPr/>
      </dsp:nvSpPr>
      <dsp:spPr>
        <a:xfrm>
          <a:off x="1499294" y="0"/>
          <a:ext cx="1660921" cy="2055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1602079" y="0"/>
        <a:ext cx="1455352" cy="205569"/>
      </dsp:txXfrm>
    </dsp:sp>
    <dsp:sp modelId="{B5DEE8E3-F822-A04A-83D2-463F7AF34B70}">
      <dsp:nvSpPr>
        <dsp:cNvPr id="0" name=""/>
        <dsp:cNvSpPr/>
      </dsp:nvSpPr>
      <dsp:spPr>
        <a:xfrm>
          <a:off x="2994124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3096909" y="0"/>
        <a:ext cx="1455352" cy="205569"/>
      </dsp:txXfrm>
    </dsp:sp>
    <dsp:sp modelId="{F5B8072C-2A88-CF41-8235-A55750E2AC19}">
      <dsp:nvSpPr>
        <dsp:cNvPr id="0" name=""/>
        <dsp:cNvSpPr/>
      </dsp:nvSpPr>
      <dsp:spPr>
        <a:xfrm>
          <a:off x="448895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Methodology</a:t>
          </a:r>
        </a:p>
      </dsp:txBody>
      <dsp:txXfrm>
        <a:off x="4591738" y="0"/>
        <a:ext cx="1455352" cy="205569"/>
      </dsp:txXfrm>
    </dsp:sp>
    <dsp:sp modelId="{3232440A-7E59-7842-8118-4024E26DA93E}">
      <dsp:nvSpPr>
        <dsp:cNvPr id="0" name=""/>
        <dsp:cNvSpPr/>
      </dsp:nvSpPr>
      <dsp:spPr>
        <a:xfrm>
          <a:off x="598378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6086568" y="0"/>
        <a:ext cx="1455352" cy="205569"/>
      </dsp:txXfrm>
    </dsp:sp>
    <dsp:sp modelId="{28603A11-4B89-274B-BF1A-82CC0B60CEA0}">
      <dsp:nvSpPr>
        <dsp:cNvPr id="0" name=""/>
        <dsp:cNvSpPr/>
      </dsp:nvSpPr>
      <dsp:spPr>
        <a:xfrm>
          <a:off x="7478613" y="0"/>
          <a:ext cx="1660921" cy="20556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Future</a:t>
          </a:r>
        </a:p>
      </dsp:txBody>
      <dsp:txXfrm>
        <a:off x="7581398" y="0"/>
        <a:ext cx="1455352" cy="2055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6F57B-43BD-C241-BF01-8BB9C2B2B25B}">
      <dsp:nvSpPr>
        <dsp:cNvPr id="0" name=""/>
        <dsp:cNvSpPr/>
      </dsp:nvSpPr>
      <dsp:spPr>
        <a:xfrm>
          <a:off x="4464" y="0"/>
          <a:ext cx="1660921" cy="205569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07249" y="0"/>
        <a:ext cx="1455352" cy="205569"/>
      </dsp:txXfrm>
    </dsp:sp>
    <dsp:sp modelId="{33537B2D-50DC-DD4F-AA1E-4161A7C1ED27}">
      <dsp:nvSpPr>
        <dsp:cNvPr id="0" name=""/>
        <dsp:cNvSpPr/>
      </dsp:nvSpPr>
      <dsp:spPr>
        <a:xfrm>
          <a:off x="1499294" y="0"/>
          <a:ext cx="1660921" cy="20556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1602079" y="0"/>
        <a:ext cx="1455352" cy="205569"/>
      </dsp:txXfrm>
    </dsp:sp>
    <dsp:sp modelId="{B5DEE8E3-F822-A04A-83D2-463F7AF34B70}">
      <dsp:nvSpPr>
        <dsp:cNvPr id="0" name=""/>
        <dsp:cNvSpPr/>
      </dsp:nvSpPr>
      <dsp:spPr>
        <a:xfrm>
          <a:off x="2994124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3096909" y="0"/>
        <a:ext cx="1455352" cy="205569"/>
      </dsp:txXfrm>
    </dsp:sp>
    <dsp:sp modelId="{F5B8072C-2A88-CF41-8235-A55750E2AC19}">
      <dsp:nvSpPr>
        <dsp:cNvPr id="0" name=""/>
        <dsp:cNvSpPr/>
      </dsp:nvSpPr>
      <dsp:spPr>
        <a:xfrm>
          <a:off x="448895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Methodology</a:t>
          </a:r>
        </a:p>
      </dsp:txBody>
      <dsp:txXfrm>
        <a:off x="4591738" y="0"/>
        <a:ext cx="1455352" cy="205569"/>
      </dsp:txXfrm>
    </dsp:sp>
    <dsp:sp modelId="{3232440A-7E59-7842-8118-4024E26DA93E}">
      <dsp:nvSpPr>
        <dsp:cNvPr id="0" name=""/>
        <dsp:cNvSpPr/>
      </dsp:nvSpPr>
      <dsp:spPr>
        <a:xfrm>
          <a:off x="5983783" y="0"/>
          <a:ext cx="1660921" cy="2055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</dsp:txBody>
      <dsp:txXfrm>
        <a:off x="6086568" y="0"/>
        <a:ext cx="1455352" cy="205569"/>
      </dsp:txXfrm>
    </dsp:sp>
    <dsp:sp modelId="{28603A11-4B89-274B-BF1A-82CC0B60CEA0}">
      <dsp:nvSpPr>
        <dsp:cNvPr id="0" name=""/>
        <dsp:cNvSpPr/>
      </dsp:nvSpPr>
      <dsp:spPr>
        <a:xfrm>
          <a:off x="7478613" y="0"/>
          <a:ext cx="1660921" cy="20556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Future</a:t>
          </a:r>
        </a:p>
      </dsp:txBody>
      <dsp:txXfrm>
        <a:off x="7581398" y="0"/>
        <a:ext cx="1455352" cy="20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7720E-16C1-C94B-9F63-C3DE9D08D9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364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29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0420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307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272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905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792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33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726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C2AC-D56C-CF16-499F-A4FBC5666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52E1A-B4AA-146C-86FB-61BAB885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D303-2ABA-899C-282C-97035222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34EB-1A4C-C0D3-6C95-F326F994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3C11-D2AD-9914-16D4-E33E2048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0A13-4370-4874-B0D0-9DFD73E1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0497D-2289-2166-67D5-9A6FB8BE1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E6BA-3B6C-BC99-24CC-58FFE160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8BC9-E53A-4516-48D2-30477C9A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2A9D-9332-27A8-0DFD-FBB02A3B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7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BA9EF-676A-B51A-00D3-0C0EE6AAB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1D6C3-DEA6-D579-953E-27B472101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3655-EEC2-698E-BEE5-630ACA91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F2A1-0C6B-F0C4-DD63-EB09835E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CF5E-EAD3-6ED0-8883-71395B7E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0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8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1745-45A4-C0C9-05E9-257DF882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F525-685D-8CDD-DFC9-57AF7E4E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B405-D352-B481-2169-C0709662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DD77-776D-5347-7C7F-DC0BEDE2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87E6-3AB8-117E-F180-CE577B88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DCA4-C61B-1C24-33D3-1996B2FF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9FDA-4F36-280F-D848-3FC7B6DD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8CB6-2732-5D51-BECA-03CEA29B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0A59-2875-4F81-89CE-8256FF25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21E9-906A-7F84-D22D-36C57A8D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0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75A8-8B0A-21EB-1DA3-D3586516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D215-99EB-A339-F0ED-6C538DF09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2D9A5-ED42-D08F-387A-48491E201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10115-01F8-5E59-1073-8F8F9040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86353-198F-2184-9796-43E2E059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E625-F770-ACA1-6926-FC4CA02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1E97-8F4A-AC8E-A3B4-B236A9C6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F911-1485-7DB5-46CD-D69B626E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1ACD0-C2BD-093B-5296-D39D5B9B8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69EFC-27C1-452F-4BC7-139FDDC83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7ED27-BF8F-C9B2-C821-0CA23944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BDF6B-4F55-6550-4477-7765F809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7A26-109E-C247-901A-7D8D5D10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1C71E-A4A1-A0AD-123B-0B91E5B1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6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06A5-7110-B322-A661-39DA4F98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32172-B4A4-C005-81DD-3327AE8B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C7E60-DA83-1C88-E706-C8031108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7B3E-8CF7-98C7-2C41-44738EC6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8FFF-EBC5-D741-AA13-B19F78B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AD34E-468B-6CC6-0102-E91881E9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43373-5FCE-93B9-79AF-D33AD202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321AA-4647-ED05-41E7-032700FB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8FFF-EBC5-D741-AA13-B19F78BB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ECCE-899B-98B9-BF1F-C4B725D0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48FF-F8AA-8AAA-4D02-447FBFBC3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B0B27-0668-94CB-BEC3-C162AD3CE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C3D18-13DD-6DB6-883D-58499440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52A7-9542-7478-F7FC-0173D736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8B505-B710-1B23-EABF-FC5BBBCC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4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6DF1-DF08-EFC8-F70D-DF3F457F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DEACC-A25E-76CD-B31E-EF6494900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5651F-6991-61A9-81A8-00649740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B003D-F953-ED7D-ED31-06857454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7E59-0C56-55C9-1C07-19182CD0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5A0F-8CB3-5487-60B2-30FEC7C5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304FD-BADD-37DA-5AA3-68B1D002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10D0-69B6-34FC-98F5-6DEC699E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439B-EC97-41DF-9208-B9067CD2B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AF34-7D21-55DD-D8CD-8B20C02B1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A937D-1C3F-3FFF-C805-691A3DD9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_Plaid-Digital_FINAL-NEW.png">
            <a:extLst>
              <a:ext uri="{FF2B5EF4-FFF2-40B4-BE49-F238E27FC236}">
                <a16:creationId xmlns:a16="http://schemas.microsoft.com/office/drawing/2014/main" id="{4C69F449-9930-5766-9A29-B9F44F66D8C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EAEEE-7739-29F5-D27D-FB6EB7F56B8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593274D-EA78-D5C4-EF15-E21435D555FF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841EE70-C5E8-19C3-C2BF-80A34A2D1355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22D91A-2786-CBF4-6A1F-B674F40C409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AAA3B-0632-B532-3C59-598B2A3D4D5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9" r:id="rId12"/>
    <p:sldLayoutId id="2147483819" r:id="rId13"/>
    <p:sldLayoutId id="2147483821" r:id="rId14"/>
    <p:sldLayoutId id="2147483822" r:id="rId15"/>
    <p:sldLayoutId id="2147483823" r:id="rId16"/>
    <p:sldLayoutId id="214748382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9.xm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9.xml"/><Relationship Id="rId5" Type="http://schemas.openxmlformats.org/officeDocument/2006/relationships/image" Target="../media/image34.png"/><Relationship Id="rId15" Type="http://schemas.openxmlformats.org/officeDocument/2006/relationships/image" Target="../media/image35.png"/><Relationship Id="rId10" Type="http://schemas.openxmlformats.org/officeDocument/2006/relationships/diagramLayout" Target="../diagrams/layout9.xml"/><Relationship Id="rId4" Type="http://schemas.openxmlformats.org/officeDocument/2006/relationships/image" Target="../media/image8.png"/><Relationship Id="rId9" Type="http://schemas.openxmlformats.org/officeDocument/2006/relationships/diagramData" Target="../diagrams/data9.xml"/><Relationship Id="rId14" Type="http://schemas.openxmlformats.org/officeDocument/2006/relationships/hyperlink" Target="https://github.com/nesl/TSFM_Build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0.png"/><Relationship Id="rId5" Type="http://schemas.openxmlformats.org/officeDocument/2006/relationships/diagramData" Target="../diagrams/data1.xm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diagramDrawing" Target="../diagrams/drawing1.xml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4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8.png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3.xml"/><Relationship Id="rId5" Type="http://schemas.openxmlformats.org/officeDocument/2006/relationships/image" Target="../media/image16.png"/><Relationship Id="rId10" Type="http://schemas.microsoft.com/office/2007/relationships/diagramDrawing" Target="../diagrams/drawing3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diagramData" Target="../diagrams/data4.xml"/><Relationship Id="rId5" Type="http://schemas.openxmlformats.org/officeDocument/2006/relationships/image" Target="../media/image17.png"/><Relationship Id="rId15" Type="http://schemas.microsoft.com/office/2007/relationships/diagramDrawing" Target="../diagrams/drawing4.xml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7.pn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microsoft.com/office/2007/relationships/diagramDrawing" Target="../diagrams/drawing5.xml"/><Relationship Id="rId5" Type="http://schemas.openxmlformats.org/officeDocument/2006/relationships/image" Target="../media/image23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diagramColors" Target="../diagrams/colors6.xml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diagramLayout" Target="../diagrams/layout6.xml"/><Relationship Id="rId5" Type="http://schemas.openxmlformats.org/officeDocument/2006/relationships/image" Target="../media/image25.png"/><Relationship Id="rId10" Type="http://schemas.openxmlformats.org/officeDocument/2006/relationships/diagramData" Target="../diagrams/data6.xml"/><Relationship Id="rId4" Type="http://schemas.openxmlformats.org/officeDocument/2006/relationships/image" Target="../media/image8.png"/><Relationship Id="rId9" Type="http://schemas.openxmlformats.org/officeDocument/2006/relationships/image" Target="../media/image22.png"/><Relationship Id="rId14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diagramLayout" Target="../diagrams/layout7.xml"/><Relationship Id="rId5" Type="http://schemas.openxmlformats.org/officeDocument/2006/relationships/image" Target="../media/image22.png"/><Relationship Id="rId10" Type="http://schemas.openxmlformats.org/officeDocument/2006/relationships/diagramData" Target="../diagrams/data7.xml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14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diagramData" Target="../diagrams/data8.xml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32.jpeg"/><Relationship Id="rId5" Type="http://schemas.openxmlformats.org/officeDocument/2006/relationships/image" Target="../media/image9.png"/><Relationship Id="rId15" Type="http://schemas.openxmlformats.org/officeDocument/2006/relationships/diagramQuickStyle" Target="../diagrams/quickStyle8.xml"/><Relationship Id="rId10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30.png"/><Relationship Id="rId1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390" name="Picture 6" descr="Best Ways to Visualize Time Series Data">
            <a:extLst>
              <a:ext uri="{FF2B5EF4-FFF2-40B4-BE49-F238E27FC236}">
                <a16:creationId xmlns:a16="http://schemas.microsoft.com/office/drawing/2014/main" id="{B8E8DC6C-EAB0-34AA-EF68-11E0A581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88820D-A709-B01C-B9A0-EB6DF5EDE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117" y="515390"/>
            <a:ext cx="7406640" cy="24749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x-none" sz="44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Are Time Series Foundation Models Ready to Revolutionize Predictive Building Analytics?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B780C-A0C0-F9DA-8412-8E077604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2400E630-D465-B343-B322-9727F82956AE}" type="slidenum">
              <a:rPr lang="en-US">
                <a:solidFill>
                  <a:srgbClr val="FFFFFF"/>
                </a:solidFill>
              </a:rPr>
              <a:pPr>
                <a:spcAft>
                  <a:spcPts val="45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BCDB706-90CF-4C5E-E62A-C6DF47E5EA85}"/>
              </a:ext>
            </a:extLst>
          </p:cNvPr>
          <p:cNvSpPr txBox="1">
            <a:spLocks/>
          </p:cNvSpPr>
          <p:nvPr/>
        </p:nvSpPr>
        <p:spPr bwMode="auto">
          <a:xfrm>
            <a:off x="1514475" y="3241526"/>
            <a:ext cx="6419850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Ozan Baris </a:t>
            </a:r>
            <a:r>
              <a:rPr lang="en-US" altLang="x-none" sz="1600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Mulayim</a:t>
            </a:r>
            <a:r>
              <a:rPr lang="en-US" altLang="x-none" sz="1600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, </a:t>
            </a:r>
            <a:r>
              <a:rPr lang="en-US" altLang="x-none" sz="1600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Pengrui</a:t>
            </a:r>
            <a:r>
              <a:rPr lang="en-US" altLang="x-none" sz="1600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Quan, </a:t>
            </a:r>
            <a:r>
              <a:rPr lang="en-US" altLang="x-none" sz="1600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Liying</a:t>
            </a:r>
            <a:r>
              <a:rPr lang="en-US" altLang="x-none" sz="1600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Han, </a:t>
            </a:r>
            <a:r>
              <a:rPr lang="en-US" altLang="x-none" sz="1600" u="sng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Xiaomin</a:t>
            </a:r>
            <a:r>
              <a:rPr lang="en-US" altLang="x-none" sz="1600" u="sng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Ouyang</a:t>
            </a:r>
            <a:r>
              <a:rPr lang="en-US" altLang="x-none" sz="1600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, </a:t>
            </a:r>
            <a:r>
              <a:rPr lang="en-US" altLang="x-none" sz="1600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Dezhi</a:t>
            </a:r>
            <a:r>
              <a:rPr lang="en-US" altLang="x-none" sz="1600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Hong*, Mario </a:t>
            </a:r>
            <a:r>
              <a:rPr lang="en-US" altLang="x-none" sz="1600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Bergés</a:t>
            </a:r>
            <a:r>
              <a:rPr lang="en-US" altLang="x-none" sz="1600" dirty="0">
                <a:solidFill>
                  <a:srgbClr val="FFFFFF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*, and Mani Srivastava*.</a:t>
            </a: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31EE33C-BE67-1A48-9CBB-DF379B97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46" y="3950966"/>
            <a:ext cx="1371600" cy="6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Wordmarks, Lettermark, Unitmarks - The CMU Brand - Carnegie Mellon  University">
            <a:extLst>
              <a:ext uri="{FF2B5EF4-FFF2-40B4-BE49-F238E27FC236}">
                <a16:creationId xmlns:a16="http://schemas.microsoft.com/office/drawing/2014/main" id="{C7A5E5A1-805F-2940-DF49-AFCB8E2E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50596"/>
            <a:ext cx="981967" cy="9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16" descr="Hong Kong University of Science and Technology - NamuWiki">
            <a:extLst>
              <a:ext uri="{FF2B5EF4-FFF2-40B4-BE49-F238E27FC236}">
                <a16:creationId xmlns:a16="http://schemas.microsoft.com/office/drawing/2014/main" id="{71E49E65-DCBE-EB0E-6FA5-FFC917713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 descr="Hong Kong University of Science and Technology - NamuWiki">
            <a:extLst>
              <a:ext uri="{FF2B5EF4-FFF2-40B4-BE49-F238E27FC236}">
                <a16:creationId xmlns:a16="http://schemas.microsoft.com/office/drawing/2014/main" id="{186138CE-355F-339C-4723-D65EA45EFD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406" name="Picture 22" descr="Hong Kong University of Science &amp; Technology – Webinar on Masters in  Engineering">
            <a:extLst>
              <a:ext uri="{FF2B5EF4-FFF2-40B4-BE49-F238E27FC236}">
                <a16:creationId xmlns:a16="http://schemas.microsoft.com/office/drawing/2014/main" id="{BC146044-B0DB-7641-5E8D-E2485B66D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8"/>
          <a:stretch/>
        </p:blipFill>
        <p:spPr bwMode="auto">
          <a:xfrm>
            <a:off x="5096767" y="3950966"/>
            <a:ext cx="2255810" cy="614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0933A1-F817-1C23-E9A9-E7FED10E2B34}"/>
              </a:ext>
            </a:extLst>
          </p:cNvPr>
          <p:cNvSpPr txBox="1"/>
          <p:nvPr/>
        </p:nvSpPr>
        <p:spPr>
          <a:xfrm>
            <a:off x="4691423" y="4827046"/>
            <a:ext cx="3626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*Associated with Amazon, but work unrelated to Amazon</a:t>
            </a:r>
          </a:p>
        </p:txBody>
      </p:sp>
    </p:spTree>
    <p:extLst>
      <p:ext uri="{BB962C8B-B14F-4D97-AF65-F5344CB8AC3E}">
        <p14:creationId xmlns:p14="http://schemas.microsoft.com/office/powerpoint/2010/main" val="77085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C689E6-BFCF-5D2B-51C8-FC65DECDBF96}"/>
              </a:ext>
            </a:extLst>
          </p:cNvPr>
          <p:cNvSpPr/>
          <p:nvPr/>
        </p:nvSpPr>
        <p:spPr bwMode="auto">
          <a:xfrm>
            <a:off x="7774551" y="4120825"/>
            <a:ext cx="1295400" cy="1006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2CB5-B4EC-01A3-286F-4F30BD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711192" cy="609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sz="18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Community effort to develop TSFMs with key features</a:t>
            </a:r>
            <a:endParaRPr lang="en-US" sz="1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984FD6-5A1D-E515-B9DA-B8D28068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33" b="-98530"/>
          <a:stretch/>
        </p:blipFill>
        <p:spPr>
          <a:xfrm>
            <a:off x="7620001" y="4837009"/>
            <a:ext cx="1523999" cy="16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1C82A-3F69-9422-1653-F6610568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940"/>
            <a:ext cx="9144000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7C671-7A75-628C-F065-E2A08B3124D9}"/>
              </a:ext>
            </a:extLst>
          </p:cNvPr>
          <p:cNvSpPr txBox="1"/>
          <p:nvPr/>
        </p:nvSpPr>
        <p:spPr>
          <a:xfrm>
            <a:off x="8143906" y="370248"/>
            <a:ext cx="1040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Icons: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flaticon.com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F5257-1F86-C486-309C-45802A734503}"/>
              </a:ext>
            </a:extLst>
          </p:cNvPr>
          <p:cNvSpPr/>
          <p:nvPr/>
        </p:nvSpPr>
        <p:spPr bwMode="auto">
          <a:xfrm>
            <a:off x="0" y="4779883"/>
            <a:ext cx="9212942" cy="1302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1CF5B8-7E7A-A473-D342-77FC1803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8087"/>
            <a:ext cx="9144000" cy="45719"/>
          </a:xfrm>
          <a:prstGeom prst="rect">
            <a:avLst/>
          </a:prstGeom>
        </p:spPr>
      </p:pic>
      <p:pic>
        <p:nvPicPr>
          <p:cNvPr id="8194" name="Picture 2" descr="Download People, Human, Circle. Royalty-Free Stock Illustration Image -  Pixabay">
            <a:extLst>
              <a:ext uri="{FF2B5EF4-FFF2-40B4-BE49-F238E27FC236}">
                <a16:creationId xmlns:a16="http://schemas.microsoft.com/office/drawing/2014/main" id="{D925B18D-A401-A34A-DA6F-2B7BA354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9" y="661523"/>
            <a:ext cx="1542056" cy="154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727A5C-C386-9771-4DA0-9988CE3A655C}"/>
              </a:ext>
            </a:extLst>
          </p:cNvPr>
          <p:cNvSpPr/>
          <p:nvPr/>
        </p:nvSpPr>
        <p:spPr>
          <a:xfrm>
            <a:off x="1905000" y="698863"/>
            <a:ext cx="4437656" cy="390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Data Curation and Sharing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327DC7-7885-8218-7BE8-E570BDE39B9F}"/>
              </a:ext>
            </a:extLst>
          </p:cNvPr>
          <p:cNvSpPr/>
          <p:nvPr/>
        </p:nvSpPr>
        <p:spPr>
          <a:xfrm>
            <a:off x="1905000" y="1308604"/>
            <a:ext cx="4418526" cy="390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Architectural Innovation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5073ED-6574-F8F8-3372-2555D8A5C2EB}"/>
              </a:ext>
            </a:extLst>
          </p:cNvPr>
          <p:cNvSpPr/>
          <p:nvPr/>
        </p:nvSpPr>
        <p:spPr>
          <a:xfrm>
            <a:off x="1905000" y="1941502"/>
            <a:ext cx="4418526" cy="390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Evaluation and Benchmarking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2E3653-7C29-F8FC-E195-321FD8228417}"/>
              </a:ext>
            </a:extLst>
          </p:cNvPr>
          <p:cNvSpPr/>
          <p:nvPr/>
        </p:nvSpPr>
        <p:spPr>
          <a:xfrm>
            <a:off x="1874854" y="2597503"/>
            <a:ext cx="4448672" cy="390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Resource Sharing &amp; Training Techniques</a:t>
            </a:r>
          </a:p>
        </p:txBody>
      </p:sp>
      <p:pic>
        <p:nvPicPr>
          <p:cNvPr id="15" name="Picture 10" descr="Wordmarks, Lettermark, Unitmarks - The CMU Brand - Carnegie Mellon  University">
            <a:extLst>
              <a:ext uri="{FF2B5EF4-FFF2-40B4-BE49-F238E27FC236}">
                <a16:creationId xmlns:a16="http://schemas.microsoft.com/office/drawing/2014/main" id="{62F2EEA2-EE7D-25BE-1723-08902442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53" y="3586388"/>
            <a:ext cx="981967" cy="9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BCCC15-F6AF-8A32-A4CF-512A6169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36" y="3800915"/>
            <a:ext cx="1371600" cy="6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 descr="Hong Kong University of Science &amp; Technology – Webinar on Masters in  Engineering">
            <a:extLst>
              <a:ext uri="{FF2B5EF4-FFF2-40B4-BE49-F238E27FC236}">
                <a16:creationId xmlns:a16="http://schemas.microsoft.com/office/drawing/2014/main" id="{BF1FF185-8015-0DE5-6907-9E1193251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8"/>
          <a:stretch/>
        </p:blipFill>
        <p:spPr bwMode="auto">
          <a:xfrm>
            <a:off x="4491888" y="3840142"/>
            <a:ext cx="1896469" cy="516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00F9BB-7A02-59AD-0C21-0E092FE83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530743"/>
              </p:ext>
            </p:extLst>
          </p:nvPr>
        </p:nvGraphicFramePr>
        <p:xfrm>
          <a:off x="0" y="4933950"/>
          <a:ext cx="9144000" cy="2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384A8C-F686-1547-107B-A381DDA7261B}"/>
              </a:ext>
            </a:extLst>
          </p:cNvPr>
          <p:cNvSpPr txBox="1"/>
          <p:nvPr/>
        </p:nvSpPr>
        <p:spPr>
          <a:xfrm>
            <a:off x="6258318" y="4387243"/>
            <a:ext cx="27922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Github</a:t>
            </a:r>
            <a:r>
              <a:rPr lang="en-US" sz="1400" dirty="0"/>
              <a:t> Page: </a:t>
            </a:r>
            <a:r>
              <a:rPr lang="en-HK" sz="1200" dirty="0">
                <a:solidFill>
                  <a:srgbClr val="0563C1"/>
                </a:solidFill>
                <a:effectLst/>
                <a:latin typeface="Helvetica" pitchFamily="2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https://github.com/nesl/TSFM_Building</a:t>
            </a:r>
            <a:endParaRPr lang="en-HK" sz="14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D2001B1-24F8-93F3-A79A-F919A7B19A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75918" y="2994116"/>
            <a:ext cx="1456238" cy="14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C689E6-BFCF-5D2B-51C8-FC65DECDBF96}"/>
              </a:ext>
            </a:extLst>
          </p:cNvPr>
          <p:cNvSpPr/>
          <p:nvPr/>
        </p:nvSpPr>
        <p:spPr bwMode="auto">
          <a:xfrm>
            <a:off x="7774551" y="4120825"/>
            <a:ext cx="1295400" cy="1006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2CB5-B4EC-01A3-286F-4F30BD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157634" cy="609600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would you do in this situation?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984FD6-5A1D-E515-B9DA-B8D28068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33" b="-98530"/>
          <a:stretch/>
        </p:blipFill>
        <p:spPr>
          <a:xfrm>
            <a:off x="7620001" y="4837009"/>
            <a:ext cx="1523999" cy="16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1C82A-3F69-9422-1653-F6610568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" y="560357"/>
            <a:ext cx="9144000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7C671-7A75-628C-F065-E2A08B3124D9}"/>
              </a:ext>
            </a:extLst>
          </p:cNvPr>
          <p:cNvSpPr txBox="1"/>
          <p:nvPr/>
        </p:nvSpPr>
        <p:spPr>
          <a:xfrm>
            <a:off x="8046292" y="379424"/>
            <a:ext cx="1040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Icons: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flaticon.com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F5257-1F86-C486-309C-45802A734503}"/>
              </a:ext>
            </a:extLst>
          </p:cNvPr>
          <p:cNvSpPr/>
          <p:nvPr/>
        </p:nvSpPr>
        <p:spPr bwMode="auto">
          <a:xfrm>
            <a:off x="0" y="4779883"/>
            <a:ext cx="9212942" cy="1302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1CF5B8-7E7A-A473-D342-77FC1803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8087"/>
            <a:ext cx="9144000" cy="45719"/>
          </a:xfrm>
          <a:prstGeom prst="rect">
            <a:avLst/>
          </a:prstGeom>
        </p:spPr>
      </p:pic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0EAE918B-DD20-7BF8-02F4-0FFAC792C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1763"/>
              </p:ext>
            </p:extLst>
          </p:nvPr>
        </p:nvGraphicFramePr>
        <p:xfrm>
          <a:off x="0" y="4933950"/>
          <a:ext cx="9144000" cy="2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54CAD38-5BE9-EFA7-27C4-545F017732E2}"/>
              </a:ext>
            </a:extLst>
          </p:cNvPr>
          <p:cNvGrpSpPr/>
          <p:nvPr/>
        </p:nvGrpSpPr>
        <p:grpSpPr>
          <a:xfrm>
            <a:off x="533400" y="938683"/>
            <a:ext cx="4038600" cy="3266134"/>
            <a:chOff x="546408" y="854691"/>
            <a:chExt cx="4038600" cy="3266134"/>
          </a:xfrm>
        </p:grpSpPr>
        <p:pic>
          <p:nvPicPr>
            <p:cNvPr id="4" name="Picture 3" descr="A graph with lines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676EE1A3-1249-6B61-C75E-B1994FD4D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8889"/>
            <a:stretch/>
          </p:blipFill>
          <p:spPr>
            <a:xfrm>
              <a:off x="546408" y="854691"/>
              <a:ext cx="4038600" cy="326613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4D4293-D3E8-66A7-D1AC-6200C632DF4E}"/>
                </a:ext>
              </a:extLst>
            </p:cNvPr>
            <p:cNvSpPr/>
            <p:nvPr/>
          </p:nvSpPr>
          <p:spPr>
            <a:xfrm>
              <a:off x="3581400" y="234315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43C5446-2981-0740-33B4-07251739E0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0075" y="2601764"/>
            <a:ext cx="541486" cy="541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413D94-0B40-B0E9-7B51-821E34C7D3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03290" y="817965"/>
            <a:ext cx="939800" cy="93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5FCE6-02EE-3606-3183-37A9C80A0E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84916" y="1895959"/>
            <a:ext cx="976548" cy="976548"/>
          </a:xfrm>
          <a:prstGeom prst="rect">
            <a:avLst/>
          </a:prstGeom>
        </p:spPr>
      </p:pic>
      <p:pic>
        <p:nvPicPr>
          <p:cNvPr id="1026" name="Picture 2" descr="Large Language Models (LLMs) | TWIML">
            <a:extLst>
              <a:ext uri="{FF2B5EF4-FFF2-40B4-BE49-F238E27FC236}">
                <a16:creationId xmlns:a16="http://schemas.microsoft.com/office/drawing/2014/main" id="{331EDB6B-3AC4-104C-E5F3-5D48A4E84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76" y="2722816"/>
            <a:ext cx="1602719" cy="160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C689E6-BFCF-5D2B-51C8-FC65DECDBF96}"/>
              </a:ext>
            </a:extLst>
          </p:cNvPr>
          <p:cNvSpPr/>
          <p:nvPr/>
        </p:nvSpPr>
        <p:spPr bwMode="auto">
          <a:xfrm>
            <a:off x="7774551" y="4120825"/>
            <a:ext cx="1295400" cy="1006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2CB5-B4EC-01A3-286F-4F30BD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157634" cy="609600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 Models' success inspires time series advancements.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984FD6-5A1D-E515-B9DA-B8D28068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33" b="-98530"/>
          <a:stretch/>
        </p:blipFill>
        <p:spPr>
          <a:xfrm>
            <a:off x="7620001" y="4837009"/>
            <a:ext cx="1523999" cy="16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1C82A-3F69-9422-1653-F6610568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940"/>
            <a:ext cx="9144000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7C671-7A75-628C-F065-E2A08B3124D9}"/>
              </a:ext>
            </a:extLst>
          </p:cNvPr>
          <p:cNvSpPr txBox="1"/>
          <p:nvPr/>
        </p:nvSpPr>
        <p:spPr>
          <a:xfrm>
            <a:off x="8046292" y="379424"/>
            <a:ext cx="1040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Icons: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flaticon.com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F5257-1F86-C486-309C-45802A734503}"/>
              </a:ext>
            </a:extLst>
          </p:cNvPr>
          <p:cNvSpPr/>
          <p:nvPr/>
        </p:nvSpPr>
        <p:spPr bwMode="auto">
          <a:xfrm>
            <a:off x="0" y="4779883"/>
            <a:ext cx="9212942" cy="1302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1CF5B8-7E7A-A473-D342-77FC1803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8087"/>
            <a:ext cx="9144000" cy="45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A4750-08E5-AD86-964C-46A657138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30" y="3008894"/>
            <a:ext cx="891356" cy="8913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550158-26BB-A534-1096-743502370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22" y="1760763"/>
            <a:ext cx="1006772" cy="10067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B907EE9-6DA3-00C3-5058-B27DED4090FC}"/>
              </a:ext>
            </a:extLst>
          </p:cNvPr>
          <p:cNvSpPr txBox="1"/>
          <p:nvPr/>
        </p:nvSpPr>
        <p:spPr>
          <a:xfrm>
            <a:off x="1531333" y="900052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 Models rose in popularity due to their success with Large Language Models.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0FA9E-15EC-8518-FB85-EA561281D467}"/>
              </a:ext>
            </a:extLst>
          </p:cNvPr>
          <p:cNvSpPr txBox="1"/>
          <p:nvPr/>
        </p:nvSpPr>
        <p:spPr>
          <a:xfrm>
            <a:off x="1531333" y="1938602"/>
            <a:ext cx="63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models excelled in generalization, achieving zero-shot or few-shot performance without domain-specific training.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484C83-5F51-0BA3-F987-6E1D93A7BF5A}"/>
              </a:ext>
            </a:extLst>
          </p:cNvPr>
          <p:cNvSpPr txBox="1"/>
          <p:nvPr/>
        </p:nvSpPr>
        <p:spPr>
          <a:xfrm>
            <a:off x="1531333" y="3127378"/>
            <a:ext cx="5952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Researchers have attempted to replicate this success with Time Series Foundation Models (TSFMs).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DB7CD9-53D9-BE39-132E-A76FBC9FE00C}"/>
              </a:ext>
            </a:extLst>
          </p:cNvPr>
          <p:cNvSpPr/>
          <p:nvPr/>
        </p:nvSpPr>
        <p:spPr>
          <a:xfrm>
            <a:off x="7382272" y="3145743"/>
            <a:ext cx="1328040" cy="60960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TSFMs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5C7AD6-A995-41E1-2BC9-5647FEC7406B}"/>
              </a:ext>
            </a:extLst>
          </p:cNvPr>
          <p:cNvSpPr/>
          <p:nvPr/>
        </p:nvSpPr>
        <p:spPr>
          <a:xfrm>
            <a:off x="1603669" y="4046160"/>
            <a:ext cx="6215974" cy="60960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Assessing TSFMs' </a:t>
            </a:r>
            <a:r>
              <a:rPr lang="en-US" i="1" dirty="0"/>
              <a:t>readiness</a:t>
            </a:r>
            <a:r>
              <a:rPr lang="en-US" dirty="0"/>
              <a:t> for building analytics.</a:t>
            </a:r>
          </a:p>
        </p:txBody>
      </p:sp>
      <p:pic>
        <p:nvPicPr>
          <p:cNvPr id="3" name="Picture 2" descr="Large Language Models (LLMs) | TWIML">
            <a:extLst>
              <a:ext uri="{FF2B5EF4-FFF2-40B4-BE49-F238E27FC236}">
                <a16:creationId xmlns:a16="http://schemas.microsoft.com/office/drawing/2014/main" id="{B617249B-F228-FE1B-3A91-E21C267E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" y="511092"/>
            <a:ext cx="1419414" cy="141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A7382D-E39F-53FD-536A-F2FCC25B5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84894"/>
              </p:ext>
            </p:extLst>
          </p:nvPr>
        </p:nvGraphicFramePr>
        <p:xfrm>
          <a:off x="0" y="4933950"/>
          <a:ext cx="9144000" cy="2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751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C689E6-BFCF-5D2B-51C8-FC65DECDBF96}"/>
              </a:ext>
            </a:extLst>
          </p:cNvPr>
          <p:cNvSpPr/>
          <p:nvPr/>
        </p:nvSpPr>
        <p:spPr bwMode="auto">
          <a:xfrm>
            <a:off x="7774551" y="4120825"/>
            <a:ext cx="1295400" cy="1006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2CB5-B4EC-01A3-286F-4F30BD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711192" cy="609600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Review of TSFMs </a:t>
            </a:r>
            <a:r>
              <a:rPr lang="en-US" sz="18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Few have the necessary features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984FD6-5A1D-E515-B9DA-B8D28068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33" b="-98530"/>
          <a:stretch/>
        </p:blipFill>
        <p:spPr>
          <a:xfrm>
            <a:off x="7620001" y="4837009"/>
            <a:ext cx="1523999" cy="16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1C82A-3F69-9422-1653-F6610568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940"/>
            <a:ext cx="9144000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7C671-7A75-628C-F065-E2A08B3124D9}"/>
              </a:ext>
            </a:extLst>
          </p:cNvPr>
          <p:cNvSpPr txBox="1"/>
          <p:nvPr/>
        </p:nvSpPr>
        <p:spPr>
          <a:xfrm>
            <a:off x="8143906" y="370248"/>
            <a:ext cx="1040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Icons: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flaticon.com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F5257-1F86-C486-309C-45802A734503}"/>
              </a:ext>
            </a:extLst>
          </p:cNvPr>
          <p:cNvSpPr/>
          <p:nvPr/>
        </p:nvSpPr>
        <p:spPr bwMode="auto">
          <a:xfrm>
            <a:off x="0" y="4779883"/>
            <a:ext cx="9212942" cy="1302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1CF5B8-7E7A-A473-D342-77FC1803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8087"/>
            <a:ext cx="9144000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668A8-D139-47AF-F9AB-7EF0C9D052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681"/>
          <a:stretch/>
        </p:blipFill>
        <p:spPr>
          <a:xfrm>
            <a:off x="1460913" y="815998"/>
            <a:ext cx="6524369" cy="2566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0B6AE-A237-778F-C743-7EC7A3552209}"/>
              </a:ext>
            </a:extLst>
          </p:cNvPr>
          <p:cNvSpPr txBox="1"/>
          <p:nvPr/>
        </p:nvSpPr>
        <p:spPr>
          <a:xfrm>
            <a:off x="1468347" y="3398044"/>
            <a:ext cx="77724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Today’s TSFMs are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Not Time Series: don’t take timestamps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Not Foundation Models: not task-agnostic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479912-33B7-D9A0-4747-10B6E7A0DE16}"/>
              </a:ext>
            </a:extLst>
          </p:cNvPr>
          <p:cNvSpPr/>
          <p:nvPr/>
        </p:nvSpPr>
        <p:spPr>
          <a:xfrm>
            <a:off x="815757" y="3900243"/>
            <a:ext cx="7848600" cy="758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 on </a:t>
            </a:r>
            <a:r>
              <a:rPr lang="en-US" b="1" dirty="0"/>
              <a:t>univariate </a:t>
            </a:r>
            <a:r>
              <a:rPr lang="en-US" b="1" dirty="0">
                <a:solidFill>
                  <a:srgbClr val="002060"/>
                </a:solidFill>
              </a:rPr>
              <a:t>zero-shot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forecasting</a:t>
            </a:r>
            <a:r>
              <a:rPr lang="en-US" b="1" dirty="0"/>
              <a:t> </a:t>
            </a:r>
            <a:r>
              <a:rPr lang="en-US" dirty="0"/>
              <a:t>due to limited number of models with covariate handling.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1C0487-EA92-2FCD-799A-E3A7C0BF6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122517"/>
              </p:ext>
            </p:extLst>
          </p:nvPr>
        </p:nvGraphicFramePr>
        <p:xfrm>
          <a:off x="0" y="4933950"/>
          <a:ext cx="9144000" cy="2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455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C689E6-BFCF-5D2B-51C8-FC65DECDBF96}"/>
              </a:ext>
            </a:extLst>
          </p:cNvPr>
          <p:cNvSpPr/>
          <p:nvPr/>
        </p:nvSpPr>
        <p:spPr bwMode="auto">
          <a:xfrm>
            <a:off x="7774551" y="4120825"/>
            <a:ext cx="1295400" cy="1006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2CB5-B4EC-01A3-286F-4F30BD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711192" cy="609600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Methodology-I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984FD6-5A1D-E515-B9DA-B8D28068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33" b="-98530"/>
          <a:stretch/>
        </p:blipFill>
        <p:spPr>
          <a:xfrm>
            <a:off x="7620001" y="4837009"/>
            <a:ext cx="1523999" cy="16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1C82A-3F69-9422-1653-F6610568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940"/>
            <a:ext cx="9144000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7C671-7A75-628C-F065-E2A08B3124D9}"/>
              </a:ext>
            </a:extLst>
          </p:cNvPr>
          <p:cNvSpPr txBox="1"/>
          <p:nvPr/>
        </p:nvSpPr>
        <p:spPr>
          <a:xfrm>
            <a:off x="8143906" y="370248"/>
            <a:ext cx="1040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Icons: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flaticon.com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F5257-1F86-C486-309C-45802A734503}"/>
              </a:ext>
            </a:extLst>
          </p:cNvPr>
          <p:cNvSpPr/>
          <p:nvPr/>
        </p:nvSpPr>
        <p:spPr bwMode="auto">
          <a:xfrm>
            <a:off x="0" y="4790780"/>
            <a:ext cx="9212942" cy="1302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1CF5B8-7E7A-A473-D342-77FC1803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8087"/>
            <a:ext cx="9144000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4FF664-63F2-32A3-83E5-E7CC68F33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82358"/>
            <a:ext cx="990600" cy="990600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241BE67-B48B-4A67-AD4B-7C98D3DF740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447800" y="1050602"/>
            <a:ext cx="2192751" cy="5270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D2FADB2-69B9-BEB3-4702-0D3C68541F4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47800" y="1577658"/>
            <a:ext cx="2192751" cy="4655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5BB384-EE36-0E12-8A33-69B1D7C3467A}"/>
              </a:ext>
            </a:extLst>
          </p:cNvPr>
          <p:cNvSpPr txBox="1"/>
          <p:nvPr/>
        </p:nvSpPr>
        <p:spPr>
          <a:xfrm>
            <a:off x="3640551" y="86906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Dataset-level Familiarity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33649-081D-3BBE-3170-679D5CA484D5}"/>
              </a:ext>
            </a:extLst>
          </p:cNvPr>
          <p:cNvSpPr txBox="1"/>
          <p:nvPr/>
        </p:nvSpPr>
        <p:spPr>
          <a:xfrm>
            <a:off x="3662745" y="185760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Modality-level Familiarity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FEBFE0-E3F9-CAC2-186D-389F4C19017D}"/>
              </a:ext>
            </a:extLst>
          </p:cNvPr>
          <p:cNvSpPr txBox="1"/>
          <p:nvPr/>
        </p:nvSpPr>
        <p:spPr>
          <a:xfrm>
            <a:off x="152400" y="201312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41601-F8C6-D73E-4D6F-1C11C7BDEC5A}"/>
              </a:ext>
            </a:extLst>
          </p:cNvPr>
          <p:cNvSpPr txBox="1"/>
          <p:nvPr/>
        </p:nvSpPr>
        <p:spPr>
          <a:xfrm>
            <a:off x="952500" y="2742913"/>
            <a:ext cx="8280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ecobee</a:t>
            </a:r>
            <a:r>
              <a:rPr lang="en-US" b="1" dirty="0"/>
              <a:t> DYD Dataset: </a:t>
            </a:r>
            <a:r>
              <a:rPr lang="en-US" dirty="0"/>
              <a:t>1,000 homes (California, Texas, Illinois, New York), 5-minute intervals,</a:t>
            </a:r>
            <a:r>
              <a:rPr lang="en-US" i="1" dirty="0"/>
              <a:t> 32 homes for detailed analysis</a:t>
            </a:r>
            <a:r>
              <a:rPr lang="en-US" dirty="0"/>
              <a:t>.</a:t>
            </a:r>
          </a:p>
          <a:p>
            <a:r>
              <a:rPr lang="en-US" b="1" dirty="0"/>
              <a:t>UCI Electricity Dataset: </a:t>
            </a:r>
            <a:r>
              <a:rPr lang="en-US" dirty="0"/>
              <a:t>370 clients (Portugal, 2011-2014), 15-minute intervals, </a:t>
            </a:r>
            <a:r>
              <a:rPr lang="en-US" i="1" dirty="0"/>
              <a:t>30 homes across seasons</a:t>
            </a:r>
            <a:r>
              <a:rPr lang="en-US" dirty="0"/>
              <a:t>.</a:t>
            </a:r>
          </a:p>
          <a:p>
            <a:r>
              <a:rPr lang="en-US" b="1" dirty="0"/>
              <a:t>Smart* Dataset: </a:t>
            </a:r>
            <a:r>
              <a:rPr lang="en-US" dirty="0"/>
              <a:t>114 apartments (Amherst, Massachusetts, 2014-2016), 15-minute intervals, </a:t>
            </a:r>
            <a:r>
              <a:rPr lang="en-US" i="1" dirty="0"/>
              <a:t>30 homes across seasons.</a:t>
            </a: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13B3BB-9C49-3DDB-CC4E-21EB1A49B8C9}"/>
              </a:ext>
            </a:extLst>
          </p:cNvPr>
          <p:cNvGrpSpPr/>
          <p:nvPr/>
        </p:nvGrpSpPr>
        <p:grpSpPr>
          <a:xfrm>
            <a:off x="0" y="3315550"/>
            <a:ext cx="869785" cy="349309"/>
            <a:chOff x="40734" y="3273383"/>
            <a:chExt cx="869785" cy="349309"/>
          </a:xfrm>
        </p:grpSpPr>
        <p:pic>
          <p:nvPicPr>
            <p:cNvPr id="13316" name="Picture 4" descr="Primary Logos // Brand // UC Irvine">
              <a:extLst>
                <a:ext uri="{FF2B5EF4-FFF2-40B4-BE49-F238E27FC236}">
                  <a16:creationId xmlns:a16="http://schemas.microsoft.com/office/drawing/2014/main" id="{58ECFEBA-974E-1DAD-8042-DF36A1700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4" y="3273383"/>
              <a:ext cx="662188" cy="34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FA9D62-8051-7A42-E0A0-E524F41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47" y="3291634"/>
              <a:ext cx="329672" cy="3296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165A3D4-1270-9CE5-94BD-55B1E0304CDF}"/>
              </a:ext>
            </a:extLst>
          </p:cNvPr>
          <p:cNvGrpSpPr/>
          <p:nvPr/>
        </p:nvGrpSpPr>
        <p:grpSpPr>
          <a:xfrm>
            <a:off x="12308" y="2788529"/>
            <a:ext cx="940192" cy="295599"/>
            <a:chOff x="12308" y="2788529"/>
            <a:chExt cx="940192" cy="29559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C945D9A-4446-FAC8-267C-770A4D541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901" y="2788529"/>
              <a:ext cx="295599" cy="295599"/>
            </a:xfrm>
            <a:prstGeom prst="rect">
              <a:avLst/>
            </a:prstGeom>
          </p:spPr>
        </p:pic>
        <p:pic>
          <p:nvPicPr>
            <p:cNvPr id="34" name="Picture 2" descr="ecobee - Design Air">
              <a:extLst>
                <a:ext uri="{FF2B5EF4-FFF2-40B4-BE49-F238E27FC236}">
                  <a16:creationId xmlns:a16="http://schemas.microsoft.com/office/drawing/2014/main" id="{E01D0EB8-BC87-AFD0-514B-4D5CD9F94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8" y="2847860"/>
              <a:ext cx="714172" cy="19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009655-7834-D91C-1398-56DFE0EDD7DE}"/>
              </a:ext>
            </a:extLst>
          </p:cNvPr>
          <p:cNvGrpSpPr/>
          <p:nvPr/>
        </p:nvGrpSpPr>
        <p:grpSpPr>
          <a:xfrm>
            <a:off x="15808" y="3890510"/>
            <a:ext cx="937068" cy="329672"/>
            <a:chOff x="35006" y="3880938"/>
            <a:chExt cx="937068" cy="32967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0ABEFB5-FCE2-25BF-0CB9-11A9CBC7A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006" y="3918249"/>
              <a:ext cx="662188" cy="28578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2DF43A-BD93-7C5C-4C9D-79448F34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402" y="3880938"/>
              <a:ext cx="329672" cy="329672"/>
            </a:xfrm>
            <a:prstGeom prst="rect">
              <a:avLst/>
            </a:prstGeom>
          </p:spPr>
        </p:pic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ECEB592-5833-E94D-F850-0C4B38D5C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107877"/>
              </p:ext>
            </p:extLst>
          </p:nvPr>
        </p:nvGraphicFramePr>
        <p:xfrm>
          <a:off x="0" y="4933950"/>
          <a:ext cx="9144000" cy="2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0982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C689E6-BFCF-5D2B-51C8-FC65DECDBF96}"/>
              </a:ext>
            </a:extLst>
          </p:cNvPr>
          <p:cNvSpPr/>
          <p:nvPr/>
        </p:nvSpPr>
        <p:spPr bwMode="auto">
          <a:xfrm>
            <a:off x="7774551" y="4120825"/>
            <a:ext cx="1295400" cy="1006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2CB5-B4EC-01A3-286F-4F30BD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711192" cy="609600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Methodology-II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984FD6-5A1D-E515-B9DA-B8D28068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33" b="-98530"/>
          <a:stretch/>
        </p:blipFill>
        <p:spPr>
          <a:xfrm>
            <a:off x="7620001" y="4837009"/>
            <a:ext cx="1523999" cy="16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1C82A-3F69-9422-1653-F6610568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940"/>
            <a:ext cx="9144000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7C671-7A75-628C-F065-E2A08B3124D9}"/>
              </a:ext>
            </a:extLst>
          </p:cNvPr>
          <p:cNvSpPr txBox="1"/>
          <p:nvPr/>
        </p:nvSpPr>
        <p:spPr>
          <a:xfrm>
            <a:off x="8143906" y="370248"/>
            <a:ext cx="1040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Icons: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flaticon.com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F5257-1F86-C486-309C-45802A734503}"/>
              </a:ext>
            </a:extLst>
          </p:cNvPr>
          <p:cNvSpPr/>
          <p:nvPr/>
        </p:nvSpPr>
        <p:spPr bwMode="auto">
          <a:xfrm>
            <a:off x="0" y="4779883"/>
            <a:ext cx="9212942" cy="1302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1CF5B8-7E7A-A473-D342-77FC1803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8087"/>
            <a:ext cx="9144000" cy="457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B41601-F8C6-D73E-4D6F-1C11C7BDEC5A}"/>
              </a:ext>
            </a:extLst>
          </p:cNvPr>
          <p:cNvSpPr txBox="1"/>
          <p:nvPr/>
        </p:nvSpPr>
        <p:spPr>
          <a:xfrm>
            <a:off x="58066" y="1955139"/>
            <a:ext cx="406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Models were trained </a:t>
            </a:r>
            <a:r>
              <a:rPr lang="en-US" b="1" dirty="0"/>
              <a:t>from scratch </a:t>
            </a:r>
            <a:r>
              <a:rPr lang="en-US" dirty="0"/>
              <a:t>before each prediction using </a:t>
            </a:r>
            <a:r>
              <a:rPr lang="en-US" b="1" dirty="0"/>
              <a:t>only</a:t>
            </a:r>
            <a:r>
              <a:rPr lang="en-US" dirty="0"/>
              <a:t> the </a:t>
            </a:r>
            <a:r>
              <a:rPr lang="en-US" dirty="0">
                <a:solidFill>
                  <a:srgbClr val="002060"/>
                </a:solidFill>
              </a:rPr>
              <a:t>specific context window</a:t>
            </a:r>
            <a:r>
              <a:rPr lang="en-US" dirty="0"/>
              <a:t>.</a:t>
            </a:r>
          </a:p>
        </p:txBody>
      </p:sp>
      <p:pic>
        <p:nvPicPr>
          <p:cNvPr id="2054" name="Picture 6" descr="Refresh, time icon - Download on Iconfinder on Iconfinder">
            <a:extLst>
              <a:ext uri="{FF2B5EF4-FFF2-40B4-BE49-F238E27FC236}">
                <a16:creationId xmlns:a16="http://schemas.microsoft.com/office/drawing/2014/main" id="{BBB02C48-D882-6E98-17EF-AFC4F350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00" y="3620692"/>
            <a:ext cx="995608" cy="9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B0C989-DAEF-75D8-8049-8FC2F792E9B5}"/>
              </a:ext>
            </a:extLst>
          </p:cNvPr>
          <p:cNvSpPr/>
          <p:nvPr/>
        </p:nvSpPr>
        <p:spPr>
          <a:xfrm>
            <a:off x="142395" y="1180169"/>
            <a:ext cx="1076805" cy="488349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(</a:t>
            </a:r>
            <a:r>
              <a:rPr lang="en-US" sz="1600" i="1" dirty="0"/>
              <a:t>D</a:t>
            </a:r>
            <a:r>
              <a:rPr lang="en-US" sz="1600" dirty="0"/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8FB921-1147-92B8-643E-1C87F942D90A}"/>
              </a:ext>
            </a:extLst>
          </p:cNvPr>
          <p:cNvSpPr/>
          <p:nvPr/>
        </p:nvSpPr>
        <p:spPr>
          <a:xfrm>
            <a:off x="1315774" y="1180169"/>
            <a:ext cx="1001693" cy="48834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Horizon (</a:t>
            </a:r>
            <a:r>
              <a:rPr lang="en-US" sz="1600" i="1" dirty="0"/>
              <a:t>P</a:t>
            </a:r>
            <a:r>
              <a:rPr lang="en-US" sz="1600" dirty="0"/>
              <a:t>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1C1F2F-7AC4-85CF-B0EA-3525DA5A6F4E}"/>
              </a:ext>
            </a:extLst>
          </p:cNvPr>
          <p:cNvSpPr/>
          <p:nvPr/>
        </p:nvSpPr>
        <p:spPr>
          <a:xfrm>
            <a:off x="2388447" y="1180455"/>
            <a:ext cx="1225290" cy="48806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Sampling Rate (</a:t>
            </a:r>
            <a:r>
              <a:rPr lang="en-US" sz="1600" i="1" dirty="0"/>
              <a:t>f</a:t>
            </a:r>
            <a:r>
              <a:rPr lang="en-US" sz="1600" i="1" baseline="-25000" dirty="0"/>
              <a:t>s</a:t>
            </a:r>
            <a:r>
              <a:rPr lang="en-US" sz="1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A05BB-29D5-3D09-550F-9243BDA724A4}"/>
              </a:ext>
            </a:extLst>
          </p:cNvPr>
          <p:cNvSpPr txBox="1"/>
          <p:nvPr/>
        </p:nvSpPr>
        <p:spPr>
          <a:xfrm>
            <a:off x="76200" y="707828"/>
            <a:ext cx="594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Experimental Design details: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AED23-F334-DB29-B17A-9E6C79710369}"/>
              </a:ext>
            </a:extLst>
          </p:cNvPr>
          <p:cNvSpPr/>
          <p:nvPr/>
        </p:nvSpPr>
        <p:spPr>
          <a:xfrm>
            <a:off x="104248" y="3041868"/>
            <a:ext cx="1534005" cy="60960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AutoARIMA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1207B-E259-2690-D3CA-E78E821E194D}"/>
              </a:ext>
            </a:extLst>
          </p:cNvPr>
          <p:cNvSpPr/>
          <p:nvPr/>
        </p:nvSpPr>
        <p:spPr>
          <a:xfrm>
            <a:off x="104248" y="3714247"/>
            <a:ext cx="1534005" cy="60960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Seasonal ARIMA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133FB-937F-6854-7DE3-F8B9B6C25C4B}"/>
              </a:ext>
            </a:extLst>
          </p:cNvPr>
          <p:cNvSpPr/>
          <p:nvPr/>
        </p:nvSpPr>
        <p:spPr>
          <a:xfrm>
            <a:off x="1716668" y="3052860"/>
            <a:ext cx="1534005" cy="60960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Fit Curve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6577086-5B93-4E5F-D161-68FF552095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275" b="68381"/>
          <a:stretch/>
        </p:blipFill>
        <p:spPr>
          <a:xfrm>
            <a:off x="4191000" y="641589"/>
            <a:ext cx="4953000" cy="1338086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CF8FB2E-BC0D-AF85-2B4A-68B3517EB3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658" r="36275" b="38879"/>
          <a:stretch/>
        </p:blipFill>
        <p:spPr>
          <a:xfrm>
            <a:off x="4259942" y="1904717"/>
            <a:ext cx="4953000" cy="1289178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0DD1678-6874-67ED-DB8F-614CB1A92C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480" r="36275"/>
          <a:stretch/>
        </p:blipFill>
        <p:spPr>
          <a:xfrm>
            <a:off x="4086752" y="3217768"/>
            <a:ext cx="4953000" cy="167245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8F8D3FF-C26F-6FBF-3269-8D503F841C98}"/>
              </a:ext>
            </a:extLst>
          </p:cNvPr>
          <p:cNvSpPr/>
          <p:nvPr/>
        </p:nvSpPr>
        <p:spPr>
          <a:xfrm>
            <a:off x="4063992" y="3496821"/>
            <a:ext cx="4183742" cy="12383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BC850E0-D923-DD6A-1B4E-D56E8C5A7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55567"/>
              </p:ext>
            </p:extLst>
          </p:nvPr>
        </p:nvGraphicFramePr>
        <p:xfrm>
          <a:off x="0" y="4933950"/>
          <a:ext cx="9144000" cy="2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538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 animBg="1"/>
      <p:bldP spid="10" grpId="0" animBg="1"/>
      <p:bldP spid="11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C689E6-BFCF-5D2B-51C8-FC65DECDBF96}"/>
              </a:ext>
            </a:extLst>
          </p:cNvPr>
          <p:cNvSpPr/>
          <p:nvPr/>
        </p:nvSpPr>
        <p:spPr bwMode="auto">
          <a:xfrm>
            <a:off x="7774551" y="4120825"/>
            <a:ext cx="1295400" cy="1006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2CB5-B4EC-01A3-286F-4F30BD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711192" cy="609600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Results-I </a:t>
            </a:r>
            <a:r>
              <a:rPr lang="en-US" sz="18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TSFMs are marginally better than statistical models trained with very little data</a:t>
            </a:r>
            <a:endParaRPr lang="en-US" sz="1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984FD6-5A1D-E515-B9DA-B8D28068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33" b="-98530"/>
          <a:stretch/>
        </p:blipFill>
        <p:spPr>
          <a:xfrm>
            <a:off x="7620001" y="4837009"/>
            <a:ext cx="1523999" cy="16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1C82A-3F69-9422-1653-F6610568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940"/>
            <a:ext cx="9144000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7C671-7A75-628C-F065-E2A08B3124D9}"/>
              </a:ext>
            </a:extLst>
          </p:cNvPr>
          <p:cNvSpPr txBox="1"/>
          <p:nvPr/>
        </p:nvSpPr>
        <p:spPr>
          <a:xfrm>
            <a:off x="8143906" y="370248"/>
            <a:ext cx="1040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Icons: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flaticon.com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F5257-1F86-C486-309C-45802A734503}"/>
              </a:ext>
            </a:extLst>
          </p:cNvPr>
          <p:cNvSpPr/>
          <p:nvPr/>
        </p:nvSpPr>
        <p:spPr bwMode="auto">
          <a:xfrm>
            <a:off x="0" y="4779883"/>
            <a:ext cx="9212942" cy="1302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1CF5B8-7E7A-A473-D342-77FC1803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8087"/>
            <a:ext cx="9144000" cy="45719"/>
          </a:xfrm>
          <a:prstGeom prst="rect">
            <a:avLst/>
          </a:prstGeom>
        </p:spPr>
      </p:pic>
      <p:pic>
        <p:nvPicPr>
          <p:cNvPr id="16" name="Picture 1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66ED11C-2538-3798-D9A2-C4AAAA27A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324" y="940314"/>
            <a:ext cx="4574464" cy="357232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480B1A-8034-91FE-DAAB-C40DB3A78C57}"/>
              </a:ext>
            </a:extLst>
          </p:cNvPr>
          <p:cNvGrpSpPr/>
          <p:nvPr/>
        </p:nvGrpSpPr>
        <p:grpSpPr>
          <a:xfrm>
            <a:off x="549641" y="859582"/>
            <a:ext cx="689096" cy="299398"/>
            <a:chOff x="40734" y="3273383"/>
            <a:chExt cx="869785" cy="349309"/>
          </a:xfrm>
        </p:grpSpPr>
        <p:pic>
          <p:nvPicPr>
            <p:cNvPr id="20" name="Picture 4" descr="Primary Logos // Brand // UC Irvine">
              <a:extLst>
                <a:ext uri="{FF2B5EF4-FFF2-40B4-BE49-F238E27FC236}">
                  <a16:creationId xmlns:a16="http://schemas.microsoft.com/office/drawing/2014/main" id="{C970FB43-4B59-CDDA-91D6-B089E0CF8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4" y="3273383"/>
              <a:ext cx="662188" cy="349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8334AC-1F76-0A68-23CA-E61B5B8C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47" y="3291634"/>
              <a:ext cx="329672" cy="329672"/>
            </a:xfrm>
            <a:prstGeom prst="rect">
              <a:avLst/>
            </a:prstGeom>
          </p:spPr>
        </p:pic>
      </p:grpSp>
      <p:pic>
        <p:nvPicPr>
          <p:cNvPr id="26" name="Picture 2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971766C-33B8-FE3A-F112-21414D245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7008" y="954421"/>
            <a:ext cx="4656992" cy="357232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C7D5B85-58B3-D8D3-2D90-18BAFB8C25E1}"/>
              </a:ext>
            </a:extLst>
          </p:cNvPr>
          <p:cNvGrpSpPr/>
          <p:nvPr/>
        </p:nvGrpSpPr>
        <p:grpSpPr>
          <a:xfrm>
            <a:off x="4818768" y="887194"/>
            <a:ext cx="767830" cy="258628"/>
            <a:chOff x="35006" y="3880938"/>
            <a:chExt cx="937068" cy="32967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D0B6D22-33E3-794A-37A9-8E9A7078E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06" y="3918249"/>
              <a:ext cx="662188" cy="28578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7833C8D-EF0A-488F-D339-E6803B8D0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402" y="3880938"/>
              <a:ext cx="329672" cy="329672"/>
            </a:xfrm>
            <a:prstGeom prst="rect">
              <a:avLst/>
            </a:prstGeom>
          </p:spPr>
        </p:pic>
      </p:grp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60FDC625-66ED-40E3-DEE1-E88E48217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531581"/>
              </p:ext>
            </p:extLst>
          </p:nvPr>
        </p:nvGraphicFramePr>
        <p:xfrm>
          <a:off x="0" y="4933950"/>
          <a:ext cx="9144000" cy="2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2DFED68-6F52-25A7-7EC9-023A04CC8349}"/>
              </a:ext>
            </a:extLst>
          </p:cNvPr>
          <p:cNvSpPr/>
          <p:nvPr/>
        </p:nvSpPr>
        <p:spPr>
          <a:xfrm>
            <a:off x="228600" y="2876549"/>
            <a:ext cx="4235547" cy="6858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2DE9-641E-8869-2E36-36787F5FD3E5}"/>
              </a:ext>
            </a:extLst>
          </p:cNvPr>
          <p:cNvSpPr/>
          <p:nvPr/>
        </p:nvSpPr>
        <p:spPr>
          <a:xfrm>
            <a:off x="5029200" y="1743870"/>
            <a:ext cx="4032272" cy="2586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22478-ABD0-5230-1356-805B153F7CCB}"/>
              </a:ext>
            </a:extLst>
          </p:cNvPr>
          <p:cNvSpPr txBox="1"/>
          <p:nvPr/>
        </p:nvSpPr>
        <p:spPr>
          <a:xfrm>
            <a:off x="1588523" y="43035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Seen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7608D-FD00-3914-B402-BA327624FB61}"/>
              </a:ext>
            </a:extLst>
          </p:cNvPr>
          <p:cNvSpPr txBox="1"/>
          <p:nvPr/>
        </p:nvSpPr>
        <p:spPr>
          <a:xfrm>
            <a:off x="6231605" y="42769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Unseen dataset</a:t>
            </a:r>
          </a:p>
        </p:txBody>
      </p:sp>
    </p:spTree>
    <p:extLst>
      <p:ext uri="{BB962C8B-B14F-4D97-AF65-F5344CB8AC3E}">
        <p14:creationId xmlns:p14="http://schemas.microsoft.com/office/powerpoint/2010/main" val="29599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C689E6-BFCF-5D2B-51C8-FC65DECDBF96}"/>
              </a:ext>
            </a:extLst>
          </p:cNvPr>
          <p:cNvSpPr/>
          <p:nvPr/>
        </p:nvSpPr>
        <p:spPr bwMode="auto">
          <a:xfrm>
            <a:off x="7774551" y="4120825"/>
            <a:ext cx="1295400" cy="1006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2CB5-B4EC-01A3-286F-4F30BD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711192" cy="609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Results-II </a:t>
            </a:r>
            <a:r>
              <a:rPr lang="en-US" sz="18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TSFMs fail to generalize to an unseen modality (i.e., indoor temp)</a:t>
            </a:r>
            <a:endParaRPr lang="en-US" sz="1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984FD6-5A1D-E515-B9DA-B8D28068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33" b="-98530"/>
          <a:stretch/>
        </p:blipFill>
        <p:spPr>
          <a:xfrm>
            <a:off x="7620001" y="4837009"/>
            <a:ext cx="1523999" cy="16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1C82A-3F69-9422-1653-F6610568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940"/>
            <a:ext cx="9144000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7C671-7A75-628C-F065-E2A08B3124D9}"/>
              </a:ext>
            </a:extLst>
          </p:cNvPr>
          <p:cNvSpPr txBox="1"/>
          <p:nvPr/>
        </p:nvSpPr>
        <p:spPr>
          <a:xfrm>
            <a:off x="8143906" y="370248"/>
            <a:ext cx="1040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Icons: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flaticon.com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F5257-1F86-C486-309C-45802A734503}"/>
              </a:ext>
            </a:extLst>
          </p:cNvPr>
          <p:cNvSpPr/>
          <p:nvPr/>
        </p:nvSpPr>
        <p:spPr bwMode="auto">
          <a:xfrm>
            <a:off x="0" y="4779883"/>
            <a:ext cx="9212942" cy="1302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1CF5B8-7E7A-A473-D342-77FC1803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8087"/>
            <a:ext cx="9144000" cy="45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DBE336-D569-9B85-D615-C5ED743ECBE9}"/>
              </a:ext>
            </a:extLst>
          </p:cNvPr>
          <p:cNvSpPr txBox="1"/>
          <p:nvPr/>
        </p:nvSpPr>
        <p:spPr>
          <a:xfrm>
            <a:off x="4654011" y="3593069"/>
            <a:ext cx="436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</a:rPr>
              <a:t>On unseen </a:t>
            </a:r>
            <a:r>
              <a:rPr lang="en-US" sz="1800" b="1" i="0" u="none" strike="noStrike" dirty="0">
                <a:solidFill>
                  <a:srgbClr val="A78C53"/>
                </a:solidFill>
                <a:effectLst/>
              </a:rPr>
              <a:t>datasets</a:t>
            </a:r>
            <a:r>
              <a:rPr lang="en-US" sz="1800" b="0" i="0" u="none" strike="noStrike" dirty="0">
                <a:effectLst/>
              </a:rPr>
              <a:t> and </a:t>
            </a:r>
            <a:r>
              <a:rPr lang="en-US" sz="1800" b="1" i="0" u="none" strike="noStrike" dirty="0">
                <a:solidFill>
                  <a:srgbClr val="8C8D92"/>
                </a:solidFill>
                <a:effectLst/>
              </a:rPr>
              <a:t>modalities</a:t>
            </a:r>
            <a:r>
              <a:rPr lang="en-US" sz="1800" b="0" i="0" u="none" strike="noStrike" dirty="0">
                <a:effectLst/>
              </a:rPr>
              <a:t>, the performance gap between statistical models and TSFMs is </a:t>
            </a:r>
            <a:r>
              <a:rPr lang="en-US" sz="1800" b="1" i="1" u="none" strike="noStrike" dirty="0">
                <a:effectLst/>
              </a:rPr>
              <a:t>marginal.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CAB810-C26C-0545-1D81-1DB744736239}"/>
              </a:ext>
            </a:extLst>
          </p:cNvPr>
          <p:cNvGrpSpPr/>
          <p:nvPr/>
        </p:nvGrpSpPr>
        <p:grpSpPr>
          <a:xfrm>
            <a:off x="5943600" y="3362190"/>
            <a:ext cx="914400" cy="329575"/>
            <a:chOff x="35006" y="3880938"/>
            <a:chExt cx="937068" cy="32967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3D53B-9EE3-FC31-7A37-74FD14DBF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06" y="3918249"/>
              <a:ext cx="662188" cy="2857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E9B33F-FB7B-DE47-4AE1-6D73863E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402" y="3880938"/>
              <a:ext cx="329672" cy="32967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6295C8-B8EB-16C0-1585-3BA223EE63B9}"/>
              </a:ext>
            </a:extLst>
          </p:cNvPr>
          <p:cNvGrpSpPr/>
          <p:nvPr/>
        </p:nvGrpSpPr>
        <p:grpSpPr>
          <a:xfrm>
            <a:off x="7395401" y="3344750"/>
            <a:ext cx="986599" cy="329575"/>
            <a:chOff x="12308" y="2788529"/>
            <a:chExt cx="940192" cy="2955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EFA5E0-25D4-F930-5A1F-C2A6B6FE4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901" y="2788529"/>
              <a:ext cx="295599" cy="295599"/>
            </a:xfrm>
            <a:prstGeom prst="rect">
              <a:avLst/>
            </a:prstGeom>
          </p:spPr>
        </p:pic>
        <p:pic>
          <p:nvPicPr>
            <p:cNvPr id="12" name="Picture 2" descr="ecobee - Design Air">
              <a:extLst>
                <a:ext uri="{FF2B5EF4-FFF2-40B4-BE49-F238E27FC236}">
                  <a16:creationId xmlns:a16="http://schemas.microsoft.com/office/drawing/2014/main" id="{960C359E-8335-6E88-A1D4-E222F5B90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8" y="2847860"/>
              <a:ext cx="714172" cy="19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C9DC8A0-1B2A-B743-A7D4-BDD80690E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274" y="871779"/>
            <a:ext cx="4513487" cy="35521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0064C6E-9CF2-9EA7-F672-72982147CEF1}"/>
              </a:ext>
            </a:extLst>
          </p:cNvPr>
          <p:cNvGrpSpPr/>
          <p:nvPr/>
        </p:nvGrpSpPr>
        <p:grpSpPr>
          <a:xfrm>
            <a:off x="685800" y="744667"/>
            <a:ext cx="940192" cy="295599"/>
            <a:chOff x="12308" y="2788529"/>
            <a:chExt cx="940192" cy="2955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54C1766-6385-DB13-9B62-2C8DC561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901" y="2788529"/>
              <a:ext cx="295599" cy="295599"/>
            </a:xfrm>
            <a:prstGeom prst="rect">
              <a:avLst/>
            </a:prstGeom>
          </p:spPr>
        </p:pic>
        <p:pic>
          <p:nvPicPr>
            <p:cNvPr id="20" name="Picture 2" descr="ecobee - Design Air">
              <a:extLst>
                <a:ext uri="{FF2B5EF4-FFF2-40B4-BE49-F238E27FC236}">
                  <a16:creationId xmlns:a16="http://schemas.microsoft.com/office/drawing/2014/main" id="{0559B2E2-3693-FD8A-2D17-2910A2F7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8" y="2847860"/>
              <a:ext cx="714172" cy="19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7FC5C4B-D5D3-5199-990B-EE7D9429C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242181"/>
              </p:ext>
            </p:extLst>
          </p:nvPr>
        </p:nvGraphicFramePr>
        <p:xfrm>
          <a:off x="0" y="4933950"/>
          <a:ext cx="9144000" cy="2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161013-405A-3C96-F366-0F66A1BA2604}"/>
              </a:ext>
            </a:extLst>
          </p:cNvPr>
          <p:cNvSpPr txBox="1"/>
          <p:nvPr/>
        </p:nvSpPr>
        <p:spPr>
          <a:xfrm>
            <a:off x="1453100" y="423928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Unseen modality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6F73B-E506-C209-3731-6FCECB2F3F25}"/>
              </a:ext>
            </a:extLst>
          </p:cNvPr>
          <p:cNvSpPr/>
          <p:nvPr/>
        </p:nvSpPr>
        <p:spPr>
          <a:xfrm>
            <a:off x="381000" y="2190750"/>
            <a:ext cx="4198620" cy="452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C689E6-BFCF-5D2B-51C8-FC65DECDBF96}"/>
              </a:ext>
            </a:extLst>
          </p:cNvPr>
          <p:cNvSpPr/>
          <p:nvPr/>
        </p:nvSpPr>
        <p:spPr bwMode="auto">
          <a:xfrm>
            <a:off x="7774551" y="4120825"/>
            <a:ext cx="1295400" cy="10067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2CB5-B4EC-01A3-286F-4F30BD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711192" cy="609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sz="1800" b="0" i="1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Community effort to develop TSFMs with key features</a:t>
            </a:r>
            <a:endParaRPr lang="en-US" sz="1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984FD6-5A1D-E515-B9DA-B8D28068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33" b="-98530"/>
          <a:stretch/>
        </p:blipFill>
        <p:spPr>
          <a:xfrm>
            <a:off x="7620001" y="4837009"/>
            <a:ext cx="1523999" cy="16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1C82A-3F69-9422-1653-F6610568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940"/>
            <a:ext cx="9144000" cy="4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7C671-7A75-628C-F065-E2A08B3124D9}"/>
              </a:ext>
            </a:extLst>
          </p:cNvPr>
          <p:cNvSpPr txBox="1"/>
          <p:nvPr/>
        </p:nvSpPr>
        <p:spPr>
          <a:xfrm>
            <a:off x="8143906" y="370248"/>
            <a:ext cx="1040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Icons: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flaticon.com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F5257-1F86-C486-309C-45802A734503}"/>
              </a:ext>
            </a:extLst>
          </p:cNvPr>
          <p:cNvSpPr/>
          <p:nvPr/>
        </p:nvSpPr>
        <p:spPr bwMode="auto">
          <a:xfrm>
            <a:off x="0" y="4779883"/>
            <a:ext cx="9212942" cy="1302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1CF5B8-7E7A-A473-D342-77FC1803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8087"/>
            <a:ext cx="9144000" cy="4571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388989C-80D1-962C-3434-1FC19AC7C80F}"/>
              </a:ext>
            </a:extLst>
          </p:cNvPr>
          <p:cNvGrpSpPr/>
          <p:nvPr/>
        </p:nvGrpSpPr>
        <p:grpSpPr>
          <a:xfrm>
            <a:off x="139392" y="854691"/>
            <a:ext cx="4432608" cy="3266134"/>
            <a:chOff x="152400" y="854691"/>
            <a:chExt cx="4432608" cy="3266134"/>
          </a:xfrm>
        </p:grpSpPr>
        <p:pic>
          <p:nvPicPr>
            <p:cNvPr id="17" name="Picture 16" descr="A graph with lines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556F79B3-E651-4403-1D1B-DB76C58F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00" y="854691"/>
              <a:ext cx="4432608" cy="326613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91CEAF-7189-FAD8-AEDA-8DB19A04468E}"/>
                </a:ext>
              </a:extLst>
            </p:cNvPr>
            <p:cNvSpPr/>
            <p:nvPr/>
          </p:nvSpPr>
          <p:spPr>
            <a:xfrm>
              <a:off x="3581400" y="234315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1906140-34CE-1997-F1E1-6B7709033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075" y="2601764"/>
            <a:ext cx="541486" cy="5414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733BB4D-651D-9E5F-10D4-18B335088A2C}"/>
              </a:ext>
            </a:extLst>
          </p:cNvPr>
          <p:cNvSpPr/>
          <p:nvPr/>
        </p:nvSpPr>
        <p:spPr>
          <a:xfrm>
            <a:off x="4572000" y="2191838"/>
            <a:ext cx="2724032" cy="6096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Detect anomalies in this given time series data ..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548235B-F0FA-7ECE-7DB4-27DA244B2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0426" y="800726"/>
            <a:ext cx="64979" cy="64979"/>
          </a:xfrm>
          <a:prstGeom prst="rect">
            <a:avLst/>
          </a:prstGeom>
        </p:spPr>
      </p:pic>
      <p:pic>
        <p:nvPicPr>
          <p:cNvPr id="38" name="Picture 37" descr="A red line on a black background&#10;&#10;Description automatically generated">
            <a:extLst>
              <a:ext uri="{FF2B5EF4-FFF2-40B4-BE49-F238E27FC236}">
                <a16:creationId xmlns:a16="http://schemas.microsoft.com/office/drawing/2014/main" id="{FBA30AD7-E28D-B1C1-E754-AC8D215CAB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829"/>
          <a:stretch/>
        </p:blipFill>
        <p:spPr>
          <a:xfrm>
            <a:off x="736905" y="2149684"/>
            <a:ext cx="2831487" cy="1805243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775FCC7-F7AA-0F41-C5AF-ADFD675131E4}"/>
              </a:ext>
            </a:extLst>
          </p:cNvPr>
          <p:cNvSpPr/>
          <p:nvPr/>
        </p:nvSpPr>
        <p:spPr>
          <a:xfrm>
            <a:off x="4572000" y="3194994"/>
            <a:ext cx="2645154" cy="6096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Indoor temp, outdoor temp, solar gain, …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432625-5FD1-CE2B-34FF-BED7D87CBD6F}"/>
              </a:ext>
            </a:extLst>
          </p:cNvPr>
          <p:cNvGrpSpPr/>
          <p:nvPr/>
        </p:nvGrpSpPr>
        <p:grpSpPr>
          <a:xfrm>
            <a:off x="4528814" y="750097"/>
            <a:ext cx="2473859" cy="1137439"/>
            <a:chOff x="4528814" y="750097"/>
            <a:chExt cx="2473859" cy="1137439"/>
          </a:xfrm>
        </p:grpSpPr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EE0EBE1B-A68B-F489-8DF8-F8F3DDFD46D6}"/>
                </a:ext>
              </a:extLst>
            </p:cNvPr>
            <p:cNvSpPr/>
            <p:nvPr/>
          </p:nvSpPr>
          <p:spPr>
            <a:xfrm>
              <a:off x="4528814" y="750097"/>
              <a:ext cx="2473859" cy="1137439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0717CC-399B-F615-A58D-DB0B095AFD5B}"/>
                </a:ext>
              </a:extLst>
            </p:cNvPr>
            <p:cNvSpPr txBox="1"/>
            <p:nvPr/>
          </p:nvSpPr>
          <p:spPr>
            <a:xfrm>
              <a:off x="4686842" y="1002642"/>
              <a:ext cx="222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This is indoor air temperature </a:t>
              </a:r>
            </a:p>
            <a:p>
              <a:r>
                <a:rPr lang="en-US" sz="1200" dirty="0"/>
                <a:t>data collected from a house</a:t>
              </a:r>
            </a:p>
            <a:p>
              <a:r>
                <a:rPr lang="en-US" sz="1200" dirty="0"/>
                <a:t> in Pittsburgh …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F47452-9AB1-2AA2-9BCF-0C24AEA408A8}"/>
              </a:ext>
            </a:extLst>
          </p:cNvPr>
          <p:cNvGrpSpPr/>
          <p:nvPr/>
        </p:nvGrpSpPr>
        <p:grpSpPr>
          <a:xfrm>
            <a:off x="7500635" y="3185886"/>
            <a:ext cx="1500522" cy="609600"/>
            <a:chOff x="7500635" y="3185886"/>
            <a:chExt cx="1500522" cy="609600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D06B2C6-983F-552E-8D2F-065D1CCD17E7}"/>
                </a:ext>
              </a:extLst>
            </p:cNvPr>
            <p:cNvSpPr/>
            <p:nvPr/>
          </p:nvSpPr>
          <p:spPr>
            <a:xfrm>
              <a:off x="7500635" y="3185886"/>
              <a:ext cx="1496185" cy="609600"/>
            </a:xfrm>
            <a:prstGeom prst="round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New attributes</a:t>
              </a:r>
            </a:p>
          </p:txBody>
        </p:sp>
        <p:pic>
          <p:nvPicPr>
            <p:cNvPr id="52" name="Picture 2" descr="New features - Free seo and web icons">
              <a:extLst>
                <a:ext uri="{FF2B5EF4-FFF2-40B4-BE49-F238E27FC236}">
                  <a16:creationId xmlns:a16="http://schemas.microsoft.com/office/drawing/2014/main" id="{FEC051E5-72A2-BAE8-79FD-1A5304B33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7219" y="3269342"/>
              <a:ext cx="343938" cy="343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6BE03D-B566-8B80-277F-282AB72692B9}"/>
              </a:ext>
            </a:extLst>
          </p:cNvPr>
          <p:cNvGrpSpPr/>
          <p:nvPr/>
        </p:nvGrpSpPr>
        <p:grpSpPr>
          <a:xfrm>
            <a:off x="7495397" y="2182958"/>
            <a:ext cx="1505760" cy="609600"/>
            <a:chOff x="7495397" y="2182958"/>
            <a:chExt cx="1505760" cy="60960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053E8D7-B888-99D4-DCBC-F9D2A25FBF1C}"/>
                </a:ext>
              </a:extLst>
            </p:cNvPr>
            <p:cNvSpPr/>
            <p:nvPr/>
          </p:nvSpPr>
          <p:spPr>
            <a:xfrm>
              <a:off x="7495397" y="2182958"/>
              <a:ext cx="1496184" cy="609600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Task agnostic</a:t>
              </a:r>
            </a:p>
          </p:txBody>
        </p:sp>
        <p:pic>
          <p:nvPicPr>
            <p:cNvPr id="15364" name="Picture 4" descr="38 Agnostic Icons, Logos, Symbols - Free Download in SVG, PNG, ICO |  IconScout">
              <a:extLst>
                <a:ext uri="{FF2B5EF4-FFF2-40B4-BE49-F238E27FC236}">
                  <a16:creationId xmlns:a16="http://schemas.microsoft.com/office/drawing/2014/main" id="{2F6F04F8-B08B-486E-37CD-4543545AE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3626" y="2191838"/>
              <a:ext cx="427531" cy="427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DB40D0-38B9-762E-FC25-203534A71A8D}"/>
              </a:ext>
            </a:extLst>
          </p:cNvPr>
          <p:cNvGrpSpPr/>
          <p:nvPr/>
        </p:nvGrpSpPr>
        <p:grpSpPr>
          <a:xfrm>
            <a:off x="7489050" y="960489"/>
            <a:ext cx="1465145" cy="609600"/>
            <a:chOff x="7495397" y="939950"/>
            <a:chExt cx="1465145" cy="60960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B339E5E-AAB8-DC31-54BA-1AB17AC2DDDE}"/>
                </a:ext>
              </a:extLst>
            </p:cNvPr>
            <p:cNvSpPr/>
            <p:nvPr/>
          </p:nvSpPr>
          <p:spPr>
            <a:xfrm>
              <a:off x="7495397" y="939950"/>
              <a:ext cx="1465145" cy="609600"/>
            </a:xfrm>
            <a:prstGeom prst="roundRect">
              <a:avLst/>
            </a:prstGeom>
            <a:ln w="28575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Context</a:t>
              </a:r>
            </a:p>
          </p:txBody>
        </p:sp>
        <p:pic>
          <p:nvPicPr>
            <p:cNvPr id="15366" name="Picture 6" descr="Premium Vector | Showing text context icon vector">
              <a:extLst>
                <a:ext uri="{FF2B5EF4-FFF2-40B4-BE49-F238E27FC236}">
                  <a16:creationId xmlns:a16="http://schemas.microsoft.com/office/drawing/2014/main" id="{F6ECA6F8-587E-D287-F91F-3553431DD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485" y="979848"/>
              <a:ext cx="385841" cy="385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368" name="Picture 8" descr="Detection - Free ui icons">
            <a:extLst>
              <a:ext uri="{FF2B5EF4-FFF2-40B4-BE49-F238E27FC236}">
                <a16:creationId xmlns:a16="http://schemas.microsoft.com/office/drawing/2014/main" id="{C1024F8E-910E-7BF4-DF3E-D007B018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51791"/>
            <a:ext cx="680093" cy="6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D1CB64-C0B1-9B2B-A091-99AA922A7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994513"/>
              </p:ext>
            </p:extLst>
          </p:nvPr>
        </p:nvGraphicFramePr>
        <p:xfrm>
          <a:off x="0" y="4933950"/>
          <a:ext cx="9144000" cy="2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136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{D7A7E712-7326-3A47-B347-5DD9C5A5EFD3}tf16401369</Template>
  <TotalTime>77660</TotalTime>
  <Words>519</Words>
  <Application>Microsoft Macintosh PowerPoint</Application>
  <PresentationFormat>On-screen Show (16:9)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45 Helvetica Light</vt:lpstr>
      <vt:lpstr>ＭＳ Ｐゴシック</vt:lpstr>
      <vt:lpstr>Arial</vt:lpstr>
      <vt:lpstr>Arial Black</vt:lpstr>
      <vt:lpstr>Calibri</vt:lpstr>
      <vt:lpstr>Helvetica</vt:lpstr>
      <vt:lpstr>Open Sans</vt:lpstr>
      <vt:lpstr>Open Sans Light</vt:lpstr>
      <vt:lpstr>Office Theme</vt:lpstr>
      <vt:lpstr>Are Time Series Foundation Models Ready to Revolutionize Predictive Building Analytics?</vt:lpstr>
      <vt:lpstr>Introduction What would you do in this situation? </vt:lpstr>
      <vt:lpstr>Motivation Foundation Models' success inspires time series advancements. </vt:lpstr>
      <vt:lpstr>Review of TSFMs Few have the necessary features </vt:lpstr>
      <vt:lpstr>Methodology-I </vt:lpstr>
      <vt:lpstr>Methodology-II </vt:lpstr>
      <vt:lpstr>Results-I TSFMs are marginally better than statistical models trained with very little data</vt:lpstr>
      <vt:lpstr>Results-II TSFMs fail to generalize to an unseen modality (i.e., indoor temp)</vt:lpstr>
      <vt:lpstr>Future Community effort to develop TSFMs with key features</vt:lpstr>
      <vt:lpstr>Future Community effort to develop TSFMs with key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Young Hwang</dc:creator>
  <cp:lastModifiedBy>Xiaomin OUYANG</cp:lastModifiedBy>
  <cp:revision>583</cp:revision>
  <cp:lastPrinted>2016-12-06T18:52:42Z</cp:lastPrinted>
  <dcterms:created xsi:type="dcterms:W3CDTF">2022-11-28T17:57:39Z</dcterms:created>
  <dcterms:modified xsi:type="dcterms:W3CDTF">2024-11-13T09:02:31Z</dcterms:modified>
</cp:coreProperties>
</file>