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6" r:id="rId5"/>
    <p:sldId id="270" r:id="rId6"/>
    <p:sldId id="269" r:id="rId7"/>
    <p:sldId id="284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7287">
          <p15:clr>
            <a:srgbClr val="A4A3A4"/>
          </p15:clr>
        </p15:guide>
        <p15:guide id="4" pos="3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3F2"/>
    <a:srgbClr val="00CCCD"/>
    <a:srgbClr val="F2F2F2"/>
    <a:srgbClr val="01C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64" y="102"/>
      </p:cViewPr>
      <p:guideLst>
        <p:guide orient="horz" pos="346"/>
        <p:guide orient="horz" pos="3974"/>
        <p:guide pos="7287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6C121-7B50-43D2-91C8-F9C8F9C814AC}" type="datetimeFigureOut">
              <a:rPr lang="zh-CN" altLang="en-US" smtClean="0"/>
              <a:t>2019-04-13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C10F6-C525-42AE-B757-D1BC018CE5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C10F6-C525-42AE-B757-D1BC018CE56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C10F6-C525-42AE-B757-D1BC018CE56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C10F6-C525-42AE-B757-D1BC018CE56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C10F6-C525-42AE-B757-D1BC018CE56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C10F6-C525-42AE-B757-D1BC018CE56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C10F6-C525-42AE-B757-D1BC018CE56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C10F6-C525-42AE-B757-D1BC018CE56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C10F6-C525-42AE-B757-D1BC018CE56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D8EE-827A-47D2-AB3A-D2D87B5417BD}" type="datetimeFigureOut">
              <a:rPr lang="zh-CN" altLang="en-US" smtClean="0"/>
              <a:t>2019-04-13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64D3-DEF5-4F20-9130-BCF4FB82F2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3D8EE-827A-47D2-AB3A-D2D87B5417BD}" type="datetimeFigureOut">
              <a:rPr lang="zh-CN" altLang="en-US" smtClean="0"/>
              <a:t>2019-04-13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D64D3-DEF5-4F20-9130-BCF4FB82F2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36cc.vi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285514-2797-44B2-831F-753406BBA5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96513" cy="685800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524068" y="2268637"/>
            <a:ext cx="2007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淘宝·天猫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623888" y="2981415"/>
            <a:ext cx="8132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24068" y="3213114"/>
            <a:ext cx="3999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专业刷单</a:t>
            </a:r>
            <a:r>
              <a:rPr lang="en-US" altLang="zh-CN" sz="4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商家版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2110" y="357505"/>
            <a:ext cx="25400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一朵花</a:t>
            </a: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·专业刷单平台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5A3A1D-49FA-448E-926B-AED8B8A218CD}"/>
              </a:ext>
            </a:extLst>
          </p:cNvPr>
          <p:cNvSpPr txBox="1"/>
          <p:nvPr/>
        </p:nvSpPr>
        <p:spPr>
          <a:xfrm>
            <a:off x="591388" y="5267549"/>
            <a:ext cx="469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全平台首推</a:t>
            </a:r>
            <a:r>
              <a:rPr lang="zh-CN" altLang="en-US" b="1" dirty="0">
                <a:solidFill>
                  <a:srgbClr val="FFFF00"/>
                </a:solidFill>
              </a:rPr>
              <a:t>懒人补单</a:t>
            </a:r>
            <a:r>
              <a:rPr lang="zh-CN" altLang="en-US" dirty="0">
                <a:solidFill>
                  <a:srgbClr val="FFFF00"/>
                </a:solidFill>
              </a:rPr>
              <a:t>，一键发布</a:t>
            </a:r>
            <a:r>
              <a:rPr lang="en-US" altLang="zh-CN" dirty="0">
                <a:solidFill>
                  <a:srgbClr val="FFFF00"/>
                </a:solidFill>
              </a:rPr>
              <a:t>1</a:t>
            </a:r>
            <a:r>
              <a:rPr lang="zh-CN" altLang="en-US" dirty="0">
                <a:solidFill>
                  <a:srgbClr val="FFFF00"/>
                </a:solidFill>
              </a:rPr>
              <a:t>万个任务！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C57DDA-F977-4D0B-9D5C-1F12635B451B}"/>
              </a:ext>
            </a:extLst>
          </p:cNvPr>
          <p:cNvSpPr txBox="1"/>
          <p:nvPr/>
        </p:nvSpPr>
        <p:spPr>
          <a:xfrm>
            <a:off x="9090720" y="1685773"/>
            <a:ext cx="677108" cy="188128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赠人玫瑰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80DB35-E433-43B9-A10C-5C61050C0260}"/>
              </a:ext>
            </a:extLst>
          </p:cNvPr>
          <p:cNvSpPr txBox="1"/>
          <p:nvPr/>
        </p:nvSpPr>
        <p:spPr>
          <a:xfrm>
            <a:off x="9090720" y="3746535"/>
            <a:ext cx="677108" cy="188128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zh-CN" altLang="en-US" dirty="0"/>
              <a:t>手有余香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3" r="30845"/>
          <a:stretch>
            <a:fillRect/>
          </a:stretch>
        </p:blipFill>
        <p:spPr>
          <a:xfrm>
            <a:off x="0" y="0"/>
            <a:ext cx="6302096" cy="6858000"/>
          </a:xfrm>
          <a:custGeom>
            <a:avLst/>
            <a:gdLst>
              <a:gd name="connsiteX0" fmla="*/ 0 w 6302096"/>
              <a:gd name="connsiteY0" fmla="*/ 0 h 6858000"/>
              <a:gd name="connsiteX1" fmla="*/ 6296025 w 6302096"/>
              <a:gd name="connsiteY1" fmla="*/ 0 h 6858000"/>
              <a:gd name="connsiteX2" fmla="*/ 4305300 w 6302096"/>
              <a:gd name="connsiteY2" fmla="*/ 3648075 h 6858000"/>
              <a:gd name="connsiteX3" fmla="*/ 1104900 w 6302096"/>
              <a:gd name="connsiteY3" fmla="*/ 6838950 h 6858000"/>
              <a:gd name="connsiteX4" fmla="*/ 0 w 630209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2096" h="6858000">
                <a:moveTo>
                  <a:pt x="0" y="0"/>
                </a:moveTo>
                <a:lnTo>
                  <a:pt x="6296025" y="0"/>
                </a:lnTo>
                <a:cubicBezTo>
                  <a:pt x="6372225" y="1492250"/>
                  <a:pt x="5732462" y="2413000"/>
                  <a:pt x="4305300" y="3648075"/>
                </a:cubicBezTo>
                <a:cubicBezTo>
                  <a:pt x="3223237" y="4584499"/>
                  <a:pt x="2155825" y="5762625"/>
                  <a:pt x="1104900" y="6838950"/>
                </a:cubicBez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6"/>
          <p:cNvSpPr/>
          <p:nvPr/>
        </p:nvSpPr>
        <p:spPr>
          <a:xfrm>
            <a:off x="0" y="0"/>
            <a:ext cx="6302096" cy="6858000"/>
          </a:xfrm>
          <a:custGeom>
            <a:avLst/>
            <a:gdLst>
              <a:gd name="connsiteX0" fmla="*/ 0 w 6381750"/>
              <a:gd name="connsiteY0" fmla="*/ 0 h 6858000"/>
              <a:gd name="connsiteX1" fmla="*/ 6381750 w 6381750"/>
              <a:gd name="connsiteY1" fmla="*/ 0 h 6858000"/>
              <a:gd name="connsiteX2" fmla="*/ 6381750 w 6381750"/>
              <a:gd name="connsiteY2" fmla="*/ 6858000 h 6858000"/>
              <a:gd name="connsiteX3" fmla="*/ 0 w 6381750"/>
              <a:gd name="connsiteY3" fmla="*/ 6858000 h 6858000"/>
              <a:gd name="connsiteX4" fmla="*/ 0 w 6381750"/>
              <a:gd name="connsiteY4" fmla="*/ 0 h 6858000"/>
              <a:gd name="connsiteX0-1" fmla="*/ 0 w 6381750"/>
              <a:gd name="connsiteY0-2" fmla="*/ 0 h 6858000"/>
              <a:gd name="connsiteX1-3" fmla="*/ 6381750 w 6381750"/>
              <a:gd name="connsiteY1-4" fmla="*/ 0 h 6858000"/>
              <a:gd name="connsiteX2-5" fmla="*/ 6381750 w 6381750"/>
              <a:gd name="connsiteY2-6" fmla="*/ 6858000 h 6858000"/>
              <a:gd name="connsiteX3-7" fmla="*/ 1143000 w 6381750"/>
              <a:gd name="connsiteY3-8" fmla="*/ 6848475 h 6858000"/>
              <a:gd name="connsiteX4-9" fmla="*/ 0 w 6381750"/>
              <a:gd name="connsiteY4-10" fmla="*/ 6858000 h 6858000"/>
              <a:gd name="connsiteX5" fmla="*/ 0 w 6381750"/>
              <a:gd name="connsiteY5" fmla="*/ 0 h 6858000"/>
              <a:gd name="connsiteX0-11" fmla="*/ 0 w 6381750"/>
              <a:gd name="connsiteY0-12" fmla="*/ 0 h 6858000"/>
              <a:gd name="connsiteX1-13" fmla="*/ 6381750 w 6381750"/>
              <a:gd name="connsiteY1-14" fmla="*/ 0 h 6858000"/>
              <a:gd name="connsiteX2-15" fmla="*/ 4295775 w 6381750"/>
              <a:gd name="connsiteY2-16" fmla="*/ 3619500 h 6858000"/>
              <a:gd name="connsiteX3-17" fmla="*/ 1143000 w 6381750"/>
              <a:gd name="connsiteY3-18" fmla="*/ 6848475 h 6858000"/>
              <a:gd name="connsiteX4-19" fmla="*/ 0 w 6381750"/>
              <a:gd name="connsiteY4-20" fmla="*/ 6858000 h 6858000"/>
              <a:gd name="connsiteX5-21" fmla="*/ 0 w 6381750"/>
              <a:gd name="connsiteY5-22" fmla="*/ 0 h 6858000"/>
              <a:gd name="connsiteX0-23" fmla="*/ 0 w 6381750"/>
              <a:gd name="connsiteY0-24" fmla="*/ 0 h 6858000"/>
              <a:gd name="connsiteX1-25" fmla="*/ 6381750 w 6381750"/>
              <a:gd name="connsiteY1-26" fmla="*/ 0 h 6858000"/>
              <a:gd name="connsiteX2-27" fmla="*/ 4295775 w 6381750"/>
              <a:gd name="connsiteY2-28" fmla="*/ 3619500 h 6858000"/>
              <a:gd name="connsiteX3-29" fmla="*/ 1143000 w 6381750"/>
              <a:gd name="connsiteY3-30" fmla="*/ 6848475 h 6858000"/>
              <a:gd name="connsiteX4-31" fmla="*/ 0 w 6381750"/>
              <a:gd name="connsiteY4-32" fmla="*/ 6858000 h 6858000"/>
              <a:gd name="connsiteX5-33" fmla="*/ 0 w 6381750"/>
              <a:gd name="connsiteY5-34" fmla="*/ 0 h 6858000"/>
              <a:gd name="connsiteX0-35" fmla="*/ 0 w 6296025"/>
              <a:gd name="connsiteY0-36" fmla="*/ 0 h 6858000"/>
              <a:gd name="connsiteX1-37" fmla="*/ 6296025 w 6296025"/>
              <a:gd name="connsiteY1-38" fmla="*/ 0 h 6858000"/>
              <a:gd name="connsiteX2-39" fmla="*/ 4295775 w 6296025"/>
              <a:gd name="connsiteY2-40" fmla="*/ 3619500 h 6858000"/>
              <a:gd name="connsiteX3-41" fmla="*/ 1143000 w 6296025"/>
              <a:gd name="connsiteY3-42" fmla="*/ 6848475 h 6858000"/>
              <a:gd name="connsiteX4-43" fmla="*/ 0 w 6296025"/>
              <a:gd name="connsiteY4-44" fmla="*/ 6858000 h 6858000"/>
              <a:gd name="connsiteX5-45" fmla="*/ 0 w 6296025"/>
              <a:gd name="connsiteY5-46" fmla="*/ 0 h 6858000"/>
              <a:gd name="connsiteX0-47" fmla="*/ 0 w 6305432"/>
              <a:gd name="connsiteY0-48" fmla="*/ 0 h 6858000"/>
              <a:gd name="connsiteX1-49" fmla="*/ 6296025 w 6305432"/>
              <a:gd name="connsiteY1-50" fmla="*/ 0 h 6858000"/>
              <a:gd name="connsiteX2-51" fmla="*/ 4295775 w 6305432"/>
              <a:gd name="connsiteY2-52" fmla="*/ 3619500 h 6858000"/>
              <a:gd name="connsiteX3-53" fmla="*/ 1143000 w 6305432"/>
              <a:gd name="connsiteY3-54" fmla="*/ 6848475 h 6858000"/>
              <a:gd name="connsiteX4-55" fmla="*/ 0 w 6305432"/>
              <a:gd name="connsiteY4-56" fmla="*/ 6858000 h 6858000"/>
              <a:gd name="connsiteX5-57" fmla="*/ 0 w 6305432"/>
              <a:gd name="connsiteY5-58" fmla="*/ 0 h 6858000"/>
              <a:gd name="connsiteX0-59" fmla="*/ 0 w 6299859"/>
              <a:gd name="connsiteY0-60" fmla="*/ 0 h 6858000"/>
              <a:gd name="connsiteX1-61" fmla="*/ 6296025 w 6299859"/>
              <a:gd name="connsiteY1-62" fmla="*/ 0 h 6858000"/>
              <a:gd name="connsiteX2-63" fmla="*/ 4295775 w 6299859"/>
              <a:gd name="connsiteY2-64" fmla="*/ 3619500 h 6858000"/>
              <a:gd name="connsiteX3-65" fmla="*/ 1143000 w 6299859"/>
              <a:gd name="connsiteY3-66" fmla="*/ 6848475 h 6858000"/>
              <a:gd name="connsiteX4-67" fmla="*/ 0 w 6299859"/>
              <a:gd name="connsiteY4-68" fmla="*/ 6858000 h 6858000"/>
              <a:gd name="connsiteX5-69" fmla="*/ 0 w 6299859"/>
              <a:gd name="connsiteY5-70" fmla="*/ 0 h 6858000"/>
              <a:gd name="connsiteX0-71" fmla="*/ 0 w 6411142"/>
              <a:gd name="connsiteY0-72" fmla="*/ 0 h 6858000"/>
              <a:gd name="connsiteX1-73" fmla="*/ 6296025 w 6411142"/>
              <a:gd name="connsiteY1-74" fmla="*/ 0 h 6858000"/>
              <a:gd name="connsiteX2-75" fmla="*/ 4295775 w 6411142"/>
              <a:gd name="connsiteY2-76" fmla="*/ 3619500 h 6858000"/>
              <a:gd name="connsiteX3-77" fmla="*/ 1143000 w 6411142"/>
              <a:gd name="connsiteY3-78" fmla="*/ 6848475 h 6858000"/>
              <a:gd name="connsiteX4-79" fmla="*/ 0 w 6411142"/>
              <a:gd name="connsiteY4-80" fmla="*/ 6858000 h 6858000"/>
              <a:gd name="connsiteX5-81" fmla="*/ 0 w 6411142"/>
              <a:gd name="connsiteY5-82" fmla="*/ 0 h 6858000"/>
              <a:gd name="connsiteX0-83" fmla="*/ 0 w 6296897"/>
              <a:gd name="connsiteY0-84" fmla="*/ 0 h 6858000"/>
              <a:gd name="connsiteX1-85" fmla="*/ 6296025 w 6296897"/>
              <a:gd name="connsiteY1-86" fmla="*/ 0 h 6858000"/>
              <a:gd name="connsiteX2-87" fmla="*/ 4295775 w 6296897"/>
              <a:gd name="connsiteY2-88" fmla="*/ 3619500 h 6858000"/>
              <a:gd name="connsiteX3-89" fmla="*/ 1143000 w 6296897"/>
              <a:gd name="connsiteY3-90" fmla="*/ 6848475 h 6858000"/>
              <a:gd name="connsiteX4-91" fmla="*/ 0 w 6296897"/>
              <a:gd name="connsiteY4-92" fmla="*/ 6858000 h 6858000"/>
              <a:gd name="connsiteX5-93" fmla="*/ 0 w 6296897"/>
              <a:gd name="connsiteY5-94" fmla="*/ 0 h 6858000"/>
              <a:gd name="connsiteX0-95" fmla="*/ 0 w 6296897"/>
              <a:gd name="connsiteY0-96" fmla="*/ 0 h 6858000"/>
              <a:gd name="connsiteX1-97" fmla="*/ 6296025 w 6296897"/>
              <a:gd name="connsiteY1-98" fmla="*/ 0 h 6858000"/>
              <a:gd name="connsiteX2-99" fmla="*/ 4295775 w 6296897"/>
              <a:gd name="connsiteY2-100" fmla="*/ 3619500 h 6858000"/>
              <a:gd name="connsiteX3-101" fmla="*/ 1143000 w 6296897"/>
              <a:gd name="connsiteY3-102" fmla="*/ 6848475 h 6858000"/>
              <a:gd name="connsiteX4-103" fmla="*/ 0 w 6296897"/>
              <a:gd name="connsiteY4-104" fmla="*/ 6858000 h 6858000"/>
              <a:gd name="connsiteX5-105" fmla="*/ 0 w 6296897"/>
              <a:gd name="connsiteY5-106" fmla="*/ 0 h 6858000"/>
              <a:gd name="connsiteX0-107" fmla="*/ 0 w 6299525"/>
              <a:gd name="connsiteY0-108" fmla="*/ 0 h 6858000"/>
              <a:gd name="connsiteX1-109" fmla="*/ 6296025 w 6299525"/>
              <a:gd name="connsiteY1-110" fmla="*/ 0 h 6858000"/>
              <a:gd name="connsiteX2-111" fmla="*/ 4305300 w 6299525"/>
              <a:gd name="connsiteY2-112" fmla="*/ 3648075 h 6858000"/>
              <a:gd name="connsiteX3-113" fmla="*/ 1143000 w 6299525"/>
              <a:gd name="connsiteY3-114" fmla="*/ 6848475 h 6858000"/>
              <a:gd name="connsiteX4-115" fmla="*/ 0 w 6299525"/>
              <a:gd name="connsiteY4-116" fmla="*/ 6858000 h 6858000"/>
              <a:gd name="connsiteX5-117" fmla="*/ 0 w 6299525"/>
              <a:gd name="connsiteY5-118" fmla="*/ 0 h 6858000"/>
              <a:gd name="connsiteX0-119" fmla="*/ 0 w 6296025"/>
              <a:gd name="connsiteY0-120" fmla="*/ 0 h 6858000"/>
              <a:gd name="connsiteX1-121" fmla="*/ 6296025 w 6296025"/>
              <a:gd name="connsiteY1-122" fmla="*/ 0 h 6858000"/>
              <a:gd name="connsiteX2-123" fmla="*/ 4305300 w 6296025"/>
              <a:gd name="connsiteY2-124" fmla="*/ 3648075 h 6858000"/>
              <a:gd name="connsiteX3-125" fmla="*/ 1143000 w 6296025"/>
              <a:gd name="connsiteY3-126" fmla="*/ 6848475 h 6858000"/>
              <a:gd name="connsiteX4-127" fmla="*/ 0 w 6296025"/>
              <a:gd name="connsiteY4-128" fmla="*/ 6858000 h 6858000"/>
              <a:gd name="connsiteX5-129" fmla="*/ 0 w 6296025"/>
              <a:gd name="connsiteY5-130" fmla="*/ 0 h 6858000"/>
              <a:gd name="connsiteX0-131" fmla="*/ 0 w 6296025"/>
              <a:gd name="connsiteY0-132" fmla="*/ 0 h 6858000"/>
              <a:gd name="connsiteX1-133" fmla="*/ 6296025 w 6296025"/>
              <a:gd name="connsiteY1-134" fmla="*/ 0 h 6858000"/>
              <a:gd name="connsiteX2-135" fmla="*/ 4305300 w 6296025"/>
              <a:gd name="connsiteY2-136" fmla="*/ 3648075 h 6858000"/>
              <a:gd name="connsiteX3-137" fmla="*/ 1104900 w 6296025"/>
              <a:gd name="connsiteY3-138" fmla="*/ 6838950 h 6858000"/>
              <a:gd name="connsiteX4-139" fmla="*/ 0 w 6296025"/>
              <a:gd name="connsiteY4-140" fmla="*/ 6858000 h 6858000"/>
              <a:gd name="connsiteX5-141" fmla="*/ 0 w 6296025"/>
              <a:gd name="connsiteY5-142" fmla="*/ 0 h 6858000"/>
              <a:gd name="connsiteX0-143" fmla="*/ 0 w 6296025"/>
              <a:gd name="connsiteY0-144" fmla="*/ 0 h 6858000"/>
              <a:gd name="connsiteX1-145" fmla="*/ 6296025 w 6296025"/>
              <a:gd name="connsiteY1-146" fmla="*/ 0 h 6858000"/>
              <a:gd name="connsiteX2-147" fmla="*/ 4305300 w 6296025"/>
              <a:gd name="connsiteY2-148" fmla="*/ 3648075 h 6858000"/>
              <a:gd name="connsiteX3-149" fmla="*/ 1104900 w 6296025"/>
              <a:gd name="connsiteY3-150" fmla="*/ 6838950 h 6858000"/>
              <a:gd name="connsiteX4-151" fmla="*/ 0 w 6296025"/>
              <a:gd name="connsiteY4-152" fmla="*/ 6858000 h 6858000"/>
              <a:gd name="connsiteX5-153" fmla="*/ 0 w 6296025"/>
              <a:gd name="connsiteY5-154" fmla="*/ 0 h 6858000"/>
              <a:gd name="connsiteX0-155" fmla="*/ 0 w 6302096"/>
              <a:gd name="connsiteY0-156" fmla="*/ 0 h 6858000"/>
              <a:gd name="connsiteX1-157" fmla="*/ 6296025 w 6302096"/>
              <a:gd name="connsiteY1-158" fmla="*/ 0 h 6858000"/>
              <a:gd name="connsiteX2-159" fmla="*/ 4305300 w 6302096"/>
              <a:gd name="connsiteY2-160" fmla="*/ 3648075 h 6858000"/>
              <a:gd name="connsiteX3-161" fmla="*/ 1104900 w 6302096"/>
              <a:gd name="connsiteY3-162" fmla="*/ 6838950 h 6858000"/>
              <a:gd name="connsiteX4-163" fmla="*/ 0 w 6302096"/>
              <a:gd name="connsiteY4-164" fmla="*/ 6858000 h 6858000"/>
              <a:gd name="connsiteX5-165" fmla="*/ 0 w 6302096"/>
              <a:gd name="connsiteY5-166" fmla="*/ 0 h 6858000"/>
            </a:gdLst>
            <a:ahLst/>
            <a:cxnLst>
              <a:cxn ang="0">
                <a:pos x="connsiteX0-155" y="connsiteY0-156"/>
              </a:cxn>
              <a:cxn ang="0">
                <a:pos x="connsiteX1-157" y="connsiteY1-158"/>
              </a:cxn>
              <a:cxn ang="0">
                <a:pos x="connsiteX2-159" y="connsiteY2-160"/>
              </a:cxn>
              <a:cxn ang="0">
                <a:pos x="connsiteX3-161" y="connsiteY3-162"/>
              </a:cxn>
              <a:cxn ang="0">
                <a:pos x="connsiteX4-163" y="connsiteY4-164"/>
              </a:cxn>
              <a:cxn ang="0">
                <a:pos x="connsiteX5-165" y="connsiteY5-166"/>
              </a:cxn>
            </a:cxnLst>
            <a:rect l="l" t="t" r="r" b="b"/>
            <a:pathLst>
              <a:path w="6302096" h="6858000">
                <a:moveTo>
                  <a:pt x="0" y="0"/>
                </a:moveTo>
                <a:lnTo>
                  <a:pt x="6296025" y="0"/>
                </a:lnTo>
                <a:cubicBezTo>
                  <a:pt x="6372225" y="1492250"/>
                  <a:pt x="5732462" y="2413000"/>
                  <a:pt x="4305300" y="3648075"/>
                </a:cubicBezTo>
                <a:cubicBezTo>
                  <a:pt x="3223237" y="4584499"/>
                  <a:pt x="2155825" y="5762625"/>
                  <a:pt x="1104900" y="683895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01CCD2">
                  <a:alpha val="40000"/>
                </a:srgbClr>
              </a:gs>
              <a:gs pos="0">
                <a:srgbClr val="0193F2">
                  <a:alpha val="95000"/>
                </a:srgb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403859" y="754831"/>
            <a:ext cx="32880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4400" b="1" i="0" dirty="0">
                <a:gradFill flip="none" rotWithShape="1">
                  <a:gsLst>
                    <a:gs pos="0">
                      <a:srgbClr val="01CCD2"/>
                    </a:gs>
                    <a:gs pos="100000">
                      <a:srgbClr val="0193F2"/>
                    </a:gs>
                  </a:gsLst>
                  <a:lin ang="2700000" scaled="1"/>
                  <a:tileRect/>
                </a:gradFill>
                <a:effectLst/>
                <a:latin typeface="Arial" pitchFamily="34" charset="0"/>
              </a:rPr>
              <a:t>CONTENTS</a:t>
            </a:r>
            <a:endParaRPr lang="zh-CN" altLang="en-US" sz="4400" b="1" dirty="0">
              <a:gradFill flip="none" rotWithShape="1">
                <a:gsLst>
                  <a:gs pos="0">
                    <a:srgbClr val="01CCD2"/>
                  </a:gs>
                  <a:gs pos="100000">
                    <a:srgbClr val="0193F2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548788" y="468307"/>
            <a:ext cx="111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      录</a:t>
            </a:r>
          </a:p>
        </p:txBody>
      </p:sp>
      <p:sp>
        <p:nvSpPr>
          <p:cNvPr id="16" name="椭圆 15"/>
          <p:cNvSpPr/>
          <p:nvPr/>
        </p:nvSpPr>
        <p:spPr>
          <a:xfrm>
            <a:off x="6416417" y="2257711"/>
            <a:ext cx="923806" cy="923806"/>
          </a:xfrm>
          <a:prstGeom prst="ellipse">
            <a:avLst/>
          </a:prstGeom>
          <a:solidFill>
            <a:srgbClr val="00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550785" y="2493010"/>
            <a:ext cx="211772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一、商家入门须知</a:t>
            </a:r>
          </a:p>
        </p:txBody>
      </p:sp>
      <p:sp>
        <p:nvSpPr>
          <p:cNvPr id="23" name="椭圆 22"/>
          <p:cNvSpPr/>
          <p:nvPr/>
        </p:nvSpPr>
        <p:spPr>
          <a:xfrm>
            <a:off x="5110131" y="3573875"/>
            <a:ext cx="923806" cy="923806"/>
          </a:xfrm>
          <a:prstGeom prst="ellipse">
            <a:avLst/>
          </a:prstGeom>
          <a:solidFill>
            <a:srgbClr val="019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244590" y="3930650"/>
            <a:ext cx="2027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二、一朵花优势</a:t>
            </a:r>
          </a:p>
        </p:txBody>
      </p:sp>
      <p:sp>
        <p:nvSpPr>
          <p:cNvPr id="28" name="椭圆 27"/>
          <p:cNvSpPr/>
          <p:nvPr/>
        </p:nvSpPr>
        <p:spPr>
          <a:xfrm>
            <a:off x="3803787" y="4890038"/>
            <a:ext cx="923806" cy="923806"/>
          </a:xfrm>
          <a:prstGeom prst="ellipse">
            <a:avLst/>
          </a:prstGeom>
          <a:solidFill>
            <a:srgbClr val="00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4937350" y="5231758"/>
            <a:ext cx="4195934" cy="626277"/>
            <a:chOff x="7372180" y="2578399"/>
            <a:chExt cx="4195934" cy="626277"/>
          </a:xfrm>
        </p:grpSpPr>
        <p:sp>
          <p:nvSpPr>
            <p:cNvPr id="30" name="文本框 29"/>
            <p:cNvSpPr txBox="1"/>
            <p:nvPr/>
          </p:nvSpPr>
          <p:spPr>
            <a:xfrm>
              <a:off x="7372180" y="2578399"/>
              <a:ext cx="2357120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三、淘宝客查询教程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7372180" y="2884636"/>
              <a:ext cx="4195934" cy="320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1353485" y="6120940"/>
            <a:ext cx="309880" cy="259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zh-CN" altLang="en-US" sz="1050" dirty="0"/>
          </a:p>
        </p:txBody>
      </p:sp>
      <p:sp>
        <p:nvSpPr>
          <p:cNvPr id="33" name="Freeform 61"/>
          <p:cNvSpPr>
            <a:spLocks noEditPoints="1"/>
          </p:cNvSpPr>
          <p:nvPr/>
        </p:nvSpPr>
        <p:spPr bwMode="auto">
          <a:xfrm>
            <a:off x="5424927" y="3902530"/>
            <a:ext cx="294214" cy="266496"/>
          </a:xfrm>
          <a:custGeom>
            <a:avLst/>
            <a:gdLst>
              <a:gd name="T0" fmla="*/ 115 w 184"/>
              <a:gd name="T1" fmla="*/ 78 h 167"/>
              <a:gd name="T2" fmla="*/ 121 w 184"/>
              <a:gd name="T3" fmla="*/ 101 h 167"/>
              <a:gd name="T4" fmla="*/ 120 w 184"/>
              <a:gd name="T5" fmla="*/ 113 h 167"/>
              <a:gd name="T6" fmla="*/ 129 w 184"/>
              <a:gd name="T7" fmla="*/ 104 h 167"/>
              <a:gd name="T8" fmla="*/ 121 w 184"/>
              <a:gd name="T9" fmla="*/ 72 h 167"/>
              <a:gd name="T10" fmla="*/ 93 w 184"/>
              <a:gd name="T11" fmla="*/ 67 h 167"/>
              <a:gd name="T12" fmla="*/ 177 w 184"/>
              <a:gd name="T13" fmla="*/ 153 h 167"/>
              <a:gd name="T14" fmla="*/ 172 w 184"/>
              <a:gd name="T15" fmla="*/ 153 h 167"/>
              <a:gd name="T16" fmla="*/ 177 w 184"/>
              <a:gd name="T17" fmla="*/ 43 h 167"/>
              <a:gd name="T18" fmla="*/ 177 w 184"/>
              <a:gd name="T19" fmla="*/ 29 h 167"/>
              <a:gd name="T20" fmla="*/ 111 w 184"/>
              <a:gd name="T21" fmla="*/ 19 h 167"/>
              <a:gd name="T22" fmla="*/ 92 w 184"/>
              <a:gd name="T23" fmla="*/ 0 h 167"/>
              <a:gd name="T24" fmla="*/ 74 w 184"/>
              <a:gd name="T25" fmla="*/ 19 h 167"/>
              <a:gd name="T26" fmla="*/ 7 w 184"/>
              <a:gd name="T27" fmla="*/ 29 h 167"/>
              <a:gd name="T28" fmla="*/ 7 w 184"/>
              <a:gd name="T29" fmla="*/ 43 h 167"/>
              <a:gd name="T30" fmla="*/ 13 w 184"/>
              <a:gd name="T31" fmla="*/ 153 h 167"/>
              <a:gd name="T32" fmla="*/ 0 w 184"/>
              <a:gd name="T33" fmla="*/ 160 h 167"/>
              <a:gd name="T34" fmla="*/ 177 w 184"/>
              <a:gd name="T35" fmla="*/ 167 h 167"/>
              <a:gd name="T36" fmla="*/ 177 w 184"/>
              <a:gd name="T37" fmla="*/ 153 h 167"/>
              <a:gd name="T38" fmla="*/ 85 w 184"/>
              <a:gd name="T39" fmla="*/ 12 h 167"/>
              <a:gd name="T40" fmla="*/ 99 w 184"/>
              <a:gd name="T41" fmla="*/ 12 h 167"/>
              <a:gd name="T42" fmla="*/ 99 w 184"/>
              <a:gd name="T43" fmla="*/ 26 h 167"/>
              <a:gd name="T44" fmla="*/ 92 w 184"/>
              <a:gd name="T45" fmla="*/ 29 h 167"/>
              <a:gd name="T46" fmla="*/ 82 w 184"/>
              <a:gd name="T47" fmla="*/ 19 h 167"/>
              <a:gd name="T48" fmla="*/ 163 w 184"/>
              <a:gd name="T49" fmla="*/ 153 h 167"/>
              <a:gd name="T50" fmla="*/ 21 w 184"/>
              <a:gd name="T51" fmla="*/ 153 h 167"/>
              <a:gd name="T52" fmla="*/ 163 w 184"/>
              <a:gd name="T53" fmla="*/ 43 h 167"/>
              <a:gd name="T54" fmla="*/ 86 w 184"/>
              <a:gd name="T55" fmla="*/ 133 h 167"/>
              <a:gd name="T56" fmla="*/ 102 w 184"/>
              <a:gd name="T57" fmla="*/ 129 h 167"/>
              <a:gd name="T58" fmla="*/ 115 w 184"/>
              <a:gd name="T59" fmla="*/ 117 h 167"/>
              <a:gd name="T60" fmla="*/ 113 w 184"/>
              <a:gd name="T61" fmla="*/ 111 h 167"/>
              <a:gd name="T62" fmla="*/ 91 w 184"/>
              <a:gd name="T63" fmla="*/ 72 h 167"/>
              <a:gd name="T64" fmla="*/ 63 w 184"/>
              <a:gd name="T65" fmla="*/ 78 h 167"/>
              <a:gd name="T66" fmla="*/ 63 w 184"/>
              <a:gd name="T67" fmla="*/ 124 h 167"/>
              <a:gd name="T68" fmla="*/ 69 w 184"/>
              <a:gd name="T69" fmla="*/ 84 h 167"/>
              <a:gd name="T70" fmla="*/ 82 w 184"/>
              <a:gd name="T71" fmla="*/ 77 h 167"/>
              <a:gd name="T72" fmla="*/ 85 w 184"/>
              <a:gd name="T73" fmla="*/ 105 h 167"/>
              <a:gd name="T74" fmla="*/ 98 w 184"/>
              <a:gd name="T75" fmla="*/ 122 h 167"/>
              <a:gd name="T76" fmla="*/ 86 w 184"/>
              <a:gd name="T77" fmla="*/ 125 h 167"/>
              <a:gd name="T78" fmla="*/ 62 w 184"/>
              <a:gd name="T79" fmla="*/ 101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4" h="167">
                <a:moveTo>
                  <a:pt x="98" y="71"/>
                </a:moveTo>
                <a:cubicBezTo>
                  <a:pt x="104" y="71"/>
                  <a:pt x="110" y="74"/>
                  <a:pt x="115" y="78"/>
                </a:cubicBezTo>
                <a:cubicBezTo>
                  <a:pt x="119" y="82"/>
                  <a:pt x="122" y="89"/>
                  <a:pt x="122" y="95"/>
                </a:cubicBezTo>
                <a:cubicBezTo>
                  <a:pt x="122" y="97"/>
                  <a:pt x="122" y="99"/>
                  <a:pt x="121" y="101"/>
                </a:cubicBezTo>
                <a:cubicBezTo>
                  <a:pt x="120" y="103"/>
                  <a:pt x="120" y="105"/>
                  <a:pt x="119" y="107"/>
                </a:cubicBezTo>
                <a:cubicBezTo>
                  <a:pt x="117" y="109"/>
                  <a:pt x="118" y="112"/>
                  <a:pt x="120" y="113"/>
                </a:cubicBezTo>
                <a:cubicBezTo>
                  <a:pt x="122" y="114"/>
                  <a:pt x="125" y="113"/>
                  <a:pt x="126" y="111"/>
                </a:cubicBezTo>
                <a:cubicBezTo>
                  <a:pt x="127" y="109"/>
                  <a:pt x="128" y="106"/>
                  <a:pt x="129" y="104"/>
                </a:cubicBezTo>
                <a:cubicBezTo>
                  <a:pt x="130" y="101"/>
                  <a:pt x="130" y="98"/>
                  <a:pt x="130" y="95"/>
                </a:cubicBezTo>
                <a:cubicBezTo>
                  <a:pt x="130" y="86"/>
                  <a:pt x="127" y="78"/>
                  <a:pt x="121" y="72"/>
                </a:cubicBezTo>
                <a:cubicBezTo>
                  <a:pt x="115" y="66"/>
                  <a:pt x="107" y="63"/>
                  <a:pt x="98" y="63"/>
                </a:cubicBezTo>
                <a:cubicBezTo>
                  <a:pt x="95" y="63"/>
                  <a:pt x="93" y="64"/>
                  <a:pt x="93" y="67"/>
                </a:cubicBezTo>
                <a:cubicBezTo>
                  <a:pt x="93" y="69"/>
                  <a:pt x="95" y="71"/>
                  <a:pt x="98" y="71"/>
                </a:cubicBezTo>
                <a:close/>
                <a:moveTo>
                  <a:pt x="177" y="153"/>
                </a:moveTo>
                <a:cubicBezTo>
                  <a:pt x="177" y="153"/>
                  <a:pt x="177" y="153"/>
                  <a:pt x="177" y="153"/>
                </a:cubicBezTo>
                <a:cubicBezTo>
                  <a:pt x="172" y="153"/>
                  <a:pt x="172" y="153"/>
                  <a:pt x="172" y="153"/>
                </a:cubicBezTo>
                <a:cubicBezTo>
                  <a:pt x="172" y="43"/>
                  <a:pt x="172" y="43"/>
                  <a:pt x="172" y="43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81" y="43"/>
                  <a:pt x="184" y="40"/>
                  <a:pt x="184" y="36"/>
                </a:cubicBezTo>
                <a:cubicBezTo>
                  <a:pt x="184" y="32"/>
                  <a:pt x="181" y="29"/>
                  <a:pt x="177" y="29"/>
                </a:cubicBezTo>
                <a:cubicBezTo>
                  <a:pt x="108" y="29"/>
                  <a:pt x="108" y="29"/>
                  <a:pt x="108" y="29"/>
                </a:cubicBezTo>
                <a:cubicBezTo>
                  <a:pt x="109" y="26"/>
                  <a:pt x="111" y="22"/>
                  <a:pt x="111" y="19"/>
                </a:cubicBezTo>
                <a:cubicBezTo>
                  <a:pt x="111" y="14"/>
                  <a:pt x="108" y="9"/>
                  <a:pt x="105" y="6"/>
                </a:cubicBezTo>
                <a:cubicBezTo>
                  <a:pt x="102" y="2"/>
                  <a:pt x="97" y="0"/>
                  <a:pt x="92" y="0"/>
                </a:cubicBezTo>
                <a:cubicBezTo>
                  <a:pt x="87" y="0"/>
                  <a:pt x="82" y="2"/>
                  <a:pt x="79" y="6"/>
                </a:cubicBezTo>
                <a:cubicBezTo>
                  <a:pt x="76" y="9"/>
                  <a:pt x="74" y="14"/>
                  <a:pt x="74" y="19"/>
                </a:cubicBezTo>
                <a:cubicBezTo>
                  <a:pt x="74" y="22"/>
                  <a:pt x="75" y="26"/>
                  <a:pt x="76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4" y="29"/>
                  <a:pt x="0" y="32"/>
                  <a:pt x="0" y="36"/>
                </a:cubicBezTo>
                <a:cubicBezTo>
                  <a:pt x="0" y="40"/>
                  <a:pt x="4" y="43"/>
                  <a:pt x="7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153"/>
                  <a:pt x="13" y="153"/>
                  <a:pt x="13" y="153"/>
                </a:cubicBezTo>
                <a:cubicBezTo>
                  <a:pt x="7" y="153"/>
                  <a:pt x="7" y="153"/>
                  <a:pt x="7" y="153"/>
                </a:cubicBezTo>
                <a:cubicBezTo>
                  <a:pt x="4" y="153"/>
                  <a:pt x="0" y="156"/>
                  <a:pt x="0" y="160"/>
                </a:cubicBezTo>
                <a:cubicBezTo>
                  <a:pt x="0" y="164"/>
                  <a:pt x="4" y="167"/>
                  <a:pt x="7" y="167"/>
                </a:cubicBezTo>
                <a:cubicBezTo>
                  <a:pt x="177" y="167"/>
                  <a:pt x="177" y="167"/>
                  <a:pt x="177" y="167"/>
                </a:cubicBezTo>
                <a:cubicBezTo>
                  <a:pt x="181" y="167"/>
                  <a:pt x="184" y="164"/>
                  <a:pt x="184" y="160"/>
                </a:cubicBezTo>
                <a:cubicBezTo>
                  <a:pt x="184" y="156"/>
                  <a:pt x="181" y="153"/>
                  <a:pt x="177" y="153"/>
                </a:cubicBezTo>
                <a:close/>
                <a:moveTo>
                  <a:pt x="85" y="12"/>
                </a:moveTo>
                <a:cubicBezTo>
                  <a:pt x="85" y="12"/>
                  <a:pt x="85" y="12"/>
                  <a:pt x="85" y="12"/>
                </a:cubicBezTo>
                <a:cubicBezTo>
                  <a:pt x="87" y="10"/>
                  <a:pt x="89" y="9"/>
                  <a:pt x="92" y="9"/>
                </a:cubicBezTo>
                <a:cubicBezTo>
                  <a:pt x="95" y="9"/>
                  <a:pt x="97" y="10"/>
                  <a:pt x="99" y="12"/>
                </a:cubicBezTo>
                <a:cubicBezTo>
                  <a:pt x="101" y="13"/>
                  <a:pt x="102" y="16"/>
                  <a:pt x="102" y="19"/>
                </a:cubicBezTo>
                <a:cubicBezTo>
                  <a:pt x="102" y="22"/>
                  <a:pt x="101" y="24"/>
                  <a:pt x="99" y="26"/>
                </a:cubicBezTo>
                <a:cubicBezTo>
                  <a:pt x="97" y="28"/>
                  <a:pt x="95" y="29"/>
                  <a:pt x="92" y="29"/>
                </a:cubicBezTo>
                <a:cubicBezTo>
                  <a:pt x="92" y="29"/>
                  <a:pt x="92" y="29"/>
                  <a:pt x="92" y="29"/>
                </a:cubicBezTo>
                <a:cubicBezTo>
                  <a:pt x="89" y="29"/>
                  <a:pt x="87" y="28"/>
                  <a:pt x="85" y="26"/>
                </a:cubicBezTo>
                <a:cubicBezTo>
                  <a:pt x="83" y="24"/>
                  <a:pt x="82" y="22"/>
                  <a:pt x="82" y="19"/>
                </a:cubicBezTo>
                <a:cubicBezTo>
                  <a:pt x="82" y="16"/>
                  <a:pt x="83" y="13"/>
                  <a:pt x="85" y="12"/>
                </a:cubicBezTo>
                <a:close/>
                <a:moveTo>
                  <a:pt x="163" y="153"/>
                </a:moveTo>
                <a:cubicBezTo>
                  <a:pt x="163" y="153"/>
                  <a:pt x="163" y="153"/>
                  <a:pt x="163" y="153"/>
                </a:cubicBezTo>
                <a:cubicBezTo>
                  <a:pt x="21" y="153"/>
                  <a:pt x="21" y="153"/>
                  <a:pt x="21" y="153"/>
                </a:cubicBezTo>
                <a:cubicBezTo>
                  <a:pt x="21" y="43"/>
                  <a:pt x="21" y="43"/>
                  <a:pt x="21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153"/>
                  <a:pt x="163" y="153"/>
                  <a:pt x="163" y="153"/>
                </a:cubicBezTo>
                <a:close/>
                <a:moveTo>
                  <a:pt x="86" y="133"/>
                </a:moveTo>
                <a:cubicBezTo>
                  <a:pt x="86" y="133"/>
                  <a:pt x="86" y="133"/>
                  <a:pt x="86" y="133"/>
                </a:cubicBezTo>
                <a:cubicBezTo>
                  <a:pt x="92" y="133"/>
                  <a:pt x="98" y="132"/>
                  <a:pt x="102" y="129"/>
                </a:cubicBezTo>
                <a:cubicBezTo>
                  <a:pt x="103" y="129"/>
                  <a:pt x="103" y="129"/>
                  <a:pt x="103" y="129"/>
                </a:cubicBezTo>
                <a:cubicBezTo>
                  <a:pt x="108" y="126"/>
                  <a:pt x="112" y="122"/>
                  <a:pt x="115" y="117"/>
                </a:cubicBezTo>
                <a:cubicBezTo>
                  <a:pt x="115" y="117"/>
                  <a:pt x="115" y="117"/>
                  <a:pt x="115" y="117"/>
                </a:cubicBezTo>
                <a:cubicBezTo>
                  <a:pt x="116" y="115"/>
                  <a:pt x="115" y="112"/>
                  <a:pt x="113" y="111"/>
                </a:cubicBezTo>
                <a:cubicBezTo>
                  <a:pt x="91" y="98"/>
                  <a:pt x="91" y="98"/>
                  <a:pt x="91" y="98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70"/>
                  <a:pt x="89" y="68"/>
                  <a:pt x="86" y="68"/>
                </a:cubicBezTo>
                <a:cubicBezTo>
                  <a:pt x="77" y="68"/>
                  <a:pt x="69" y="72"/>
                  <a:pt x="63" y="78"/>
                </a:cubicBezTo>
                <a:cubicBezTo>
                  <a:pt x="57" y="84"/>
                  <a:pt x="54" y="92"/>
                  <a:pt x="54" y="101"/>
                </a:cubicBezTo>
                <a:cubicBezTo>
                  <a:pt x="54" y="110"/>
                  <a:pt x="57" y="118"/>
                  <a:pt x="63" y="124"/>
                </a:cubicBezTo>
                <a:cubicBezTo>
                  <a:pt x="69" y="130"/>
                  <a:pt x="77" y="133"/>
                  <a:pt x="86" y="133"/>
                </a:cubicBezTo>
                <a:close/>
                <a:moveTo>
                  <a:pt x="69" y="84"/>
                </a:moveTo>
                <a:cubicBezTo>
                  <a:pt x="69" y="84"/>
                  <a:pt x="69" y="84"/>
                  <a:pt x="69" y="84"/>
                </a:cubicBezTo>
                <a:cubicBezTo>
                  <a:pt x="73" y="80"/>
                  <a:pt x="77" y="78"/>
                  <a:pt x="82" y="77"/>
                </a:cubicBezTo>
                <a:cubicBezTo>
                  <a:pt x="82" y="101"/>
                  <a:pt x="82" y="101"/>
                  <a:pt x="82" y="101"/>
                </a:cubicBezTo>
                <a:cubicBezTo>
                  <a:pt x="82" y="103"/>
                  <a:pt x="83" y="104"/>
                  <a:pt x="85" y="105"/>
                </a:cubicBezTo>
                <a:cubicBezTo>
                  <a:pt x="105" y="116"/>
                  <a:pt x="105" y="116"/>
                  <a:pt x="105" y="116"/>
                </a:cubicBezTo>
                <a:cubicBezTo>
                  <a:pt x="103" y="118"/>
                  <a:pt x="101" y="120"/>
                  <a:pt x="98" y="122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5" y="124"/>
                  <a:pt x="91" y="125"/>
                  <a:pt x="86" y="125"/>
                </a:cubicBezTo>
                <a:cubicBezTo>
                  <a:pt x="80" y="125"/>
                  <a:pt x="74" y="122"/>
                  <a:pt x="69" y="118"/>
                </a:cubicBezTo>
                <a:cubicBezTo>
                  <a:pt x="65" y="114"/>
                  <a:pt x="62" y="107"/>
                  <a:pt x="62" y="101"/>
                </a:cubicBezTo>
                <a:cubicBezTo>
                  <a:pt x="62" y="94"/>
                  <a:pt x="65" y="88"/>
                  <a:pt x="69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76"/>
          <p:cNvSpPr>
            <a:spLocks noEditPoints="1"/>
          </p:cNvSpPr>
          <p:nvPr/>
        </p:nvSpPr>
        <p:spPr bwMode="auto">
          <a:xfrm>
            <a:off x="4117517" y="5217627"/>
            <a:ext cx="296346" cy="268628"/>
          </a:xfrm>
          <a:custGeom>
            <a:avLst/>
            <a:gdLst>
              <a:gd name="T0" fmla="*/ 5 w 187"/>
              <a:gd name="T1" fmla="*/ 124 h 168"/>
              <a:gd name="T2" fmla="*/ 48 w 187"/>
              <a:gd name="T3" fmla="*/ 128 h 168"/>
              <a:gd name="T4" fmla="*/ 48 w 187"/>
              <a:gd name="T5" fmla="*/ 164 h 168"/>
              <a:gd name="T6" fmla="*/ 44 w 187"/>
              <a:gd name="T7" fmla="*/ 168 h 168"/>
              <a:gd name="T8" fmla="*/ 0 w 187"/>
              <a:gd name="T9" fmla="*/ 164 h 168"/>
              <a:gd name="T10" fmla="*/ 0 w 187"/>
              <a:gd name="T11" fmla="*/ 128 h 168"/>
              <a:gd name="T12" fmla="*/ 109 w 187"/>
              <a:gd name="T13" fmla="*/ 26 h 168"/>
              <a:gd name="T14" fmla="*/ 75 w 187"/>
              <a:gd name="T15" fmla="*/ 54 h 168"/>
              <a:gd name="T16" fmla="*/ 7 w 187"/>
              <a:gd name="T17" fmla="*/ 69 h 168"/>
              <a:gd name="T18" fmla="*/ 68 w 187"/>
              <a:gd name="T19" fmla="*/ 42 h 168"/>
              <a:gd name="T20" fmla="*/ 72 w 187"/>
              <a:gd name="T21" fmla="*/ 14 h 168"/>
              <a:gd name="T22" fmla="*/ 72 w 187"/>
              <a:gd name="T23" fmla="*/ 0 h 168"/>
              <a:gd name="T24" fmla="*/ 123 w 187"/>
              <a:gd name="T25" fmla="*/ 7 h 168"/>
              <a:gd name="T26" fmla="*/ 123 w 187"/>
              <a:gd name="T27" fmla="*/ 51 h 168"/>
              <a:gd name="T28" fmla="*/ 109 w 187"/>
              <a:gd name="T29" fmla="*/ 51 h 168"/>
              <a:gd name="T30" fmla="*/ 143 w 187"/>
              <a:gd name="T31" fmla="*/ 28 h 168"/>
              <a:gd name="T32" fmla="*/ 144 w 187"/>
              <a:gd name="T33" fmla="*/ 28 h 168"/>
              <a:gd name="T34" fmla="*/ 187 w 187"/>
              <a:gd name="T35" fmla="*/ 32 h 168"/>
              <a:gd name="T36" fmla="*/ 187 w 187"/>
              <a:gd name="T37" fmla="*/ 164 h 168"/>
              <a:gd name="T38" fmla="*/ 183 w 187"/>
              <a:gd name="T39" fmla="*/ 168 h 168"/>
              <a:gd name="T40" fmla="*/ 139 w 187"/>
              <a:gd name="T41" fmla="*/ 164 h 168"/>
              <a:gd name="T42" fmla="*/ 139 w 187"/>
              <a:gd name="T43" fmla="*/ 32 h 168"/>
              <a:gd name="T44" fmla="*/ 179 w 187"/>
              <a:gd name="T45" fmla="*/ 36 h 168"/>
              <a:gd name="T46" fmla="*/ 148 w 187"/>
              <a:gd name="T47" fmla="*/ 36 h 168"/>
              <a:gd name="T48" fmla="*/ 179 w 187"/>
              <a:gd name="T49" fmla="*/ 160 h 168"/>
              <a:gd name="T50" fmla="*/ 74 w 187"/>
              <a:gd name="T51" fmla="*/ 76 h 168"/>
              <a:gd name="T52" fmla="*/ 70 w 187"/>
              <a:gd name="T53" fmla="*/ 80 h 168"/>
              <a:gd name="T54" fmla="*/ 70 w 187"/>
              <a:gd name="T55" fmla="*/ 164 h 168"/>
              <a:gd name="T56" fmla="*/ 114 w 187"/>
              <a:gd name="T57" fmla="*/ 168 h 168"/>
              <a:gd name="T58" fmla="*/ 118 w 187"/>
              <a:gd name="T59" fmla="*/ 164 h 168"/>
              <a:gd name="T60" fmla="*/ 118 w 187"/>
              <a:gd name="T61" fmla="*/ 80 h 168"/>
              <a:gd name="T62" fmla="*/ 74 w 187"/>
              <a:gd name="T63" fmla="*/ 76 h 168"/>
              <a:gd name="T64" fmla="*/ 109 w 187"/>
              <a:gd name="T65" fmla="*/ 84 h 168"/>
              <a:gd name="T66" fmla="*/ 109 w 187"/>
              <a:gd name="T67" fmla="*/ 160 h 168"/>
              <a:gd name="T68" fmla="*/ 78 w 187"/>
              <a:gd name="T69" fmla="*/ 84 h 168"/>
              <a:gd name="T70" fmla="*/ 40 w 187"/>
              <a:gd name="T71" fmla="*/ 132 h 168"/>
              <a:gd name="T72" fmla="*/ 9 w 187"/>
              <a:gd name="T73" fmla="*/ 132 h 168"/>
              <a:gd name="T74" fmla="*/ 40 w 187"/>
              <a:gd name="T75" fmla="*/ 16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87" h="168">
                <a:moveTo>
                  <a:pt x="5" y="124"/>
                </a:moveTo>
                <a:cubicBezTo>
                  <a:pt x="5" y="124"/>
                  <a:pt x="5" y="124"/>
                  <a:pt x="5" y="124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47" y="124"/>
                  <a:pt x="48" y="125"/>
                  <a:pt x="48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48" y="166"/>
                  <a:pt x="47" y="168"/>
                  <a:pt x="44" y="168"/>
                </a:cubicBezTo>
                <a:cubicBezTo>
                  <a:pt x="44" y="168"/>
                  <a:pt x="44" y="168"/>
                  <a:pt x="44" y="168"/>
                </a:cubicBezTo>
                <a:cubicBezTo>
                  <a:pt x="5" y="168"/>
                  <a:pt x="5" y="168"/>
                  <a:pt x="5" y="168"/>
                </a:cubicBezTo>
                <a:cubicBezTo>
                  <a:pt x="2" y="168"/>
                  <a:pt x="0" y="166"/>
                  <a:pt x="0" y="164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25"/>
                  <a:pt x="2" y="124"/>
                  <a:pt x="5" y="124"/>
                </a:cubicBezTo>
                <a:close/>
                <a:moveTo>
                  <a:pt x="109" y="26"/>
                </a:moveTo>
                <a:cubicBezTo>
                  <a:pt x="109" y="26"/>
                  <a:pt x="109" y="26"/>
                  <a:pt x="109" y="26"/>
                </a:cubicBezTo>
                <a:cubicBezTo>
                  <a:pt x="99" y="37"/>
                  <a:pt x="88" y="46"/>
                  <a:pt x="75" y="54"/>
                </a:cubicBezTo>
                <a:cubicBezTo>
                  <a:pt x="57" y="65"/>
                  <a:pt x="37" y="72"/>
                  <a:pt x="15" y="75"/>
                </a:cubicBezTo>
                <a:cubicBezTo>
                  <a:pt x="12" y="76"/>
                  <a:pt x="8" y="73"/>
                  <a:pt x="7" y="69"/>
                </a:cubicBezTo>
                <a:cubicBezTo>
                  <a:pt x="7" y="65"/>
                  <a:pt x="9" y="62"/>
                  <a:pt x="13" y="61"/>
                </a:cubicBezTo>
                <a:cubicBezTo>
                  <a:pt x="33" y="58"/>
                  <a:pt x="51" y="52"/>
                  <a:pt x="68" y="42"/>
                </a:cubicBezTo>
                <a:cubicBezTo>
                  <a:pt x="80" y="34"/>
                  <a:pt x="92" y="25"/>
                  <a:pt x="101" y="14"/>
                </a:cubicBezTo>
                <a:cubicBezTo>
                  <a:pt x="72" y="14"/>
                  <a:pt x="72" y="14"/>
                  <a:pt x="72" y="14"/>
                </a:cubicBezTo>
                <a:cubicBezTo>
                  <a:pt x="68" y="14"/>
                  <a:pt x="65" y="11"/>
                  <a:pt x="65" y="7"/>
                </a:cubicBezTo>
                <a:cubicBezTo>
                  <a:pt x="65" y="3"/>
                  <a:pt x="68" y="0"/>
                  <a:pt x="72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20" y="0"/>
                  <a:pt x="123" y="3"/>
                  <a:pt x="123" y="7"/>
                </a:cubicBezTo>
                <a:cubicBezTo>
                  <a:pt x="123" y="7"/>
                  <a:pt x="123" y="7"/>
                  <a:pt x="123" y="7"/>
                </a:cubicBezTo>
                <a:cubicBezTo>
                  <a:pt x="123" y="51"/>
                  <a:pt x="123" y="51"/>
                  <a:pt x="123" y="51"/>
                </a:cubicBezTo>
                <a:cubicBezTo>
                  <a:pt x="123" y="55"/>
                  <a:pt x="120" y="58"/>
                  <a:pt x="116" y="58"/>
                </a:cubicBezTo>
                <a:cubicBezTo>
                  <a:pt x="112" y="58"/>
                  <a:pt x="109" y="55"/>
                  <a:pt x="109" y="51"/>
                </a:cubicBezTo>
                <a:cubicBezTo>
                  <a:pt x="109" y="26"/>
                  <a:pt x="109" y="26"/>
                  <a:pt x="109" y="26"/>
                </a:cubicBezTo>
                <a:close/>
                <a:moveTo>
                  <a:pt x="143" y="28"/>
                </a:moveTo>
                <a:cubicBezTo>
                  <a:pt x="143" y="28"/>
                  <a:pt x="143" y="28"/>
                  <a:pt x="143" y="28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183" y="28"/>
                  <a:pt x="183" y="28"/>
                  <a:pt x="183" y="28"/>
                </a:cubicBezTo>
                <a:cubicBezTo>
                  <a:pt x="185" y="28"/>
                  <a:pt x="187" y="30"/>
                  <a:pt x="187" y="32"/>
                </a:cubicBezTo>
                <a:cubicBezTo>
                  <a:pt x="187" y="32"/>
                  <a:pt x="187" y="32"/>
                  <a:pt x="187" y="32"/>
                </a:cubicBezTo>
                <a:cubicBezTo>
                  <a:pt x="187" y="164"/>
                  <a:pt x="187" y="164"/>
                  <a:pt x="187" y="164"/>
                </a:cubicBezTo>
                <a:cubicBezTo>
                  <a:pt x="187" y="166"/>
                  <a:pt x="185" y="168"/>
                  <a:pt x="183" y="168"/>
                </a:cubicBezTo>
                <a:cubicBezTo>
                  <a:pt x="183" y="168"/>
                  <a:pt x="183" y="168"/>
                  <a:pt x="183" y="168"/>
                </a:cubicBezTo>
                <a:cubicBezTo>
                  <a:pt x="143" y="168"/>
                  <a:pt x="143" y="168"/>
                  <a:pt x="143" y="168"/>
                </a:cubicBezTo>
                <a:cubicBezTo>
                  <a:pt x="141" y="168"/>
                  <a:pt x="139" y="166"/>
                  <a:pt x="139" y="164"/>
                </a:cubicBezTo>
                <a:cubicBezTo>
                  <a:pt x="139" y="164"/>
                  <a:pt x="139" y="164"/>
                  <a:pt x="139" y="164"/>
                </a:cubicBezTo>
                <a:cubicBezTo>
                  <a:pt x="139" y="32"/>
                  <a:pt x="139" y="32"/>
                  <a:pt x="139" y="32"/>
                </a:cubicBezTo>
                <a:cubicBezTo>
                  <a:pt x="139" y="30"/>
                  <a:pt x="141" y="28"/>
                  <a:pt x="143" y="28"/>
                </a:cubicBezTo>
                <a:close/>
                <a:moveTo>
                  <a:pt x="179" y="36"/>
                </a:moveTo>
                <a:cubicBezTo>
                  <a:pt x="179" y="36"/>
                  <a:pt x="179" y="36"/>
                  <a:pt x="179" y="36"/>
                </a:cubicBezTo>
                <a:cubicBezTo>
                  <a:pt x="148" y="36"/>
                  <a:pt x="148" y="36"/>
                  <a:pt x="148" y="36"/>
                </a:cubicBezTo>
                <a:cubicBezTo>
                  <a:pt x="148" y="160"/>
                  <a:pt x="148" y="160"/>
                  <a:pt x="148" y="160"/>
                </a:cubicBezTo>
                <a:cubicBezTo>
                  <a:pt x="179" y="160"/>
                  <a:pt x="179" y="160"/>
                  <a:pt x="179" y="160"/>
                </a:cubicBezTo>
                <a:cubicBezTo>
                  <a:pt x="179" y="36"/>
                  <a:pt x="179" y="36"/>
                  <a:pt x="179" y="36"/>
                </a:cubicBezTo>
                <a:close/>
                <a:moveTo>
                  <a:pt x="74" y="76"/>
                </a:moveTo>
                <a:cubicBezTo>
                  <a:pt x="74" y="76"/>
                  <a:pt x="74" y="76"/>
                  <a:pt x="74" y="76"/>
                </a:cubicBezTo>
                <a:cubicBezTo>
                  <a:pt x="72" y="76"/>
                  <a:pt x="70" y="78"/>
                  <a:pt x="70" y="80"/>
                </a:cubicBezTo>
                <a:cubicBezTo>
                  <a:pt x="70" y="108"/>
                  <a:pt x="70" y="136"/>
                  <a:pt x="70" y="164"/>
                </a:cubicBezTo>
                <a:cubicBezTo>
                  <a:pt x="70" y="164"/>
                  <a:pt x="70" y="164"/>
                  <a:pt x="70" y="164"/>
                </a:cubicBezTo>
                <a:cubicBezTo>
                  <a:pt x="70" y="166"/>
                  <a:pt x="72" y="168"/>
                  <a:pt x="74" y="168"/>
                </a:cubicBezTo>
                <a:cubicBezTo>
                  <a:pt x="87" y="168"/>
                  <a:pt x="100" y="168"/>
                  <a:pt x="114" y="168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16" y="168"/>
                  <a:pt x="118" y="166"/>
                  <a:pt x="118" y="164"/>
                </a:cubicBezTo>
                <a:cubicBezTo>
                  <a:pt x="118" y="136"/>
                  <a:pt x="118" y="108"/>
                  <a:pt x="118" y="80"/>
                </a:cubicBezTo>
                <a:cubicBezTo>
                  <a:pt x="118" y="80"/>
                  <a:pt x="118" y="80"/>
                  <a:pt x="118" y="80"/>
                </a:cubicBezTo>
                <a:cubicBezTo>
                  <a:pt x="118" y="78"/>
                  <a:pt x="116" y="76"/>
                  <a:pt x="114" y="76"/>
                </a:cubicBezTo>
                <a:cubicBezTo>
                  <a:pt x="101" y="76"/>
                  <a:pt x="87" y="76"/>
                  <a:pt x="74" y="76"/>
                </a:cubicBezTo>
                <a:cubicBezTo>
                  <a:pt x="74" y="76"/>
                  <a:pt x="74" y="76"/>
                  <a:pt x="74" y="76"/>
                </a:cubicBezTo>
                <a:close/>
                <a:moveTo>
                  <a:pt x="109" y="84"/>
                </a:moveTo>
                <a:cubicBezTo>
                  <a:pt x="109" y="84"/>
                  <a:pt x="109" y="84"/>
                  <a:pt x="109" y="84"/>
                </a:cubicBezTo>
                <a:cubicBezTo>
                  <a:pt x="109" y="109"/>
                  <a:pt x="109" y="135"/>
                  <a:pt x="109" y="160"/>
                </a:cubicBezTo>
                <a:cubicBezTo>
                  <a:pt x="99" y="160"/>
                  <a:pt x="89" y="160"/>
                  <a:pt x="78" y="160"/>
                </a:cubicBezTo>
                <a:cubicBezTo>
                  <a:pt x="78" y="135"/>
                  <a:pt x="78" y="109"/>
                  <a:pt x="78" y="84"/>
                </a:cubicBezTo>
                <a:cubicBezTo>
                  <a:pt x="89" y="84"/>
                  <a:pt x="99" y="84"/>
                  <a:pt x="109" y="84"/>
                </a:cubicBezTo>
                <a:close/>
                <a:moveTo>
                  <a:pt x="40" y="132"/>
                </a:moveTo>
                <a:cubicBezTo>
                  <a:pt x="40" y="132"/>
                  <a:pt x="40" y="132"/>
                  <a:pt x="40" y="132"/>
                </a:cubicBezTo>
                <a:cubicBezTo>
                  <a:pt x="9" y="132"/>
                  <a:pt x="9" y="132"/>
                  <a:pt x="9" y="132"/>
                </a:cubicBezTo>
                <a:cubicBezTo>
                  <a:pt x="9" y="160"/>
                  <a:pt x="9" y="160"/>
                  <a:pt x="9" y="160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32"/>
                  <a:pt x="40" y="132"/>
                  <a:pt x="40" y="1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28"/>
          <p:cNvSpPr>
            <a:spLocks noEditPoints="1"/>
          </p:cNvSpPr>
          <p:nvPr/>
        </p:nvSpPr>
        <p:spPr bwMode="auto">
          <a:xfrm>
            <a:off x="6747305" y="2565671"/>
            <a:ext cx="262030" cy="307886"/>
          </a:xfrm>
          <a:custGeom>
            <a:avLst/>
            <a:gdLst>
              <a:gd name="T0" fmla="*/ 32 w 160"/>
              <a:gd name="T1" fmla="*/ 111 h 188"/>
              <a:gd name="T2" fmla="*/ 46 w 160"/>
              <a:gd name="T3" fmla="*/ 111 h 188"/>
              <a:gd name="T4" fmla="*/ 39 w 160"/>
              <a:gd name="T5" fmla="*/ 134 h 188"/>
              <a:gd name="T6" fmla="*/ 32 w 160"/>
              <a:gd name="T7" fmla="*/ 141 h 188"/>
              <a:gd name="T8" fmla="*/ 46 w 160"/>
              <a:gd name="T9" fmla="*/ 141 h 188"/>
              <a:gd name="T10" fmla="*/ 39 w 160"/>
              <a:gd name="T11" fmla="*/ 74 h 188"/>
              <a:gd name="T12" fmla="*/ 32 w 160"/>
              <a:gd name="T13" fmla="*/ 81 h 188"/>
              <a:gd name="T14" fmla="*/ 46 w 160"/>
              <a:gd name="T15" fmla="*/ 81 h 188"/>
              <a:gd name="T16" fmla="*/ 121 w 160"/>
              <a:gd name="T17" fmla="*/ 77 h 188"/>
              <a:gd name="T18" fmla="*/ 60 w 160"/>
              <a:gd name="T19" fmla="*/ 77 h 188"/>
              <a:gd name="T20" fmla="*/ 60 w 160"/>
              <a:gd name="T21" fmla="*/ 86 h 188"/>
              <a:gd name="T22" fmla="*/ 126 w 160"/>
              <a:gd name="T23" fmla="*/ 81 h 188"/>
              <a:gd name="T24" fmla="*/ 153 w 160"/>
              <a:gd name="T25" fmla="*/ 30 h 188"/>
              <a:gd name="T26" fmla="*/ 134 w 160"/>
              <a:gd name="T27" fmla="*/ 30 h 188"/>
              <a:gd name="T28" fmla="*/ 130 w 160"/>
              <a:gd name="T29" fmla="*/ 22 h 188"/>
              <a:gd name="T30" fmla="*/ 100 w 160"/>
              <a:gd name="T31" fmla="*/ 9 h 188"/>
              <a:gd name="T32" fmla="*/ 80 w 160"/>
              <a:gd name="T33" fmla="*/ 0 h 188"/>
              <a:gd name="T34" fmla="*/ 53 w 160"/>
              <a:gd name="T35" fmla="*/ 22 h 188"/>
              <a:gd name="T36" fmla="*/ 27 w 160"/>
              <a:gd name="T37" fmla="*/ 26 h 188"/>
              <a:gd name="T38" fmla="*/ 7 w 160"/>
              <a:gd name="T39" fmla="*/ 30 h 188"/>
              <a:gd name="T40" fmla="*/ 0 w 160"/>
              <a:gd name="T41" fmla="*/ 181 h 188"/>
              <a:gd name="T42" fmla="*/ 153 w 160"/>
              <a:gd name="T43" fmla="*/ 188 h 188"/>
              <a:gd name="T44" fmla="*/ 160 w 160"/>
              <a:gd name="T45" fmla="*/ 37 h 188"/>
              <a:gd name="T46" fmla="*/ 67 w 160"/>
              <a:gd name="T47" fmla="*/ 15 h 188"/>
              <a:gd name="T48" fmla="*/ 80 w 160"/>
              <a:gd name="T49" fmla="*/ 9 h 188"/>
              <a:gd name="T50" fmla="*/ 94 w 160"/>
              <a:gd name="T51" fmla="*/ 15 h 188"/>
              <a:gd name="T52" fmla="*/ 62 w 160"/>
              <a:gd name="T53" fmla="*/ 22 h 188"/>
              <a:gd name="T54" fmla="*/ 35 w 160"/>
              <a:gd name="T55" fmla="*/ 30 h 188"/>
              <a:gd name="T56" fmla="*/ 126 w 160"/>
              <a:gd name="T57" fmla="*/ 30 h 188"/>
              <a:gd name="T58" fmla="*/ 35 w 160"/>
              <a:gd name="T59" fmla="*/ 43 h 188"/>
              <a:gd name="T60" fmla="*/ 146 w 160"/>
              <a:gd name="T61" fmla="*/ 174 h 188"/>
              <a:gd name="T62" fmla="*/ 14 w 160"/>
              <a:gd name="T63" fmla="*/ 174 h 188"/>
              <a:gd name="T64" fmla="*/ 27 w 160"/>
              <a:gd name="T65" fmla="*/ 44 h 188"/>
              <a:gd name="T66" fmla="*/ 31 w 160"/>
              <a:gd name="T67" fmla="*/ 52 h 188"/>
              <a:gd name="T68" fmla="*/ 134 w 160"/>
              <a:gd name="T69" fmla="*/ 48 h 188"/>
              <a:gd name="T70" fmla="*/ 146 w 160"/>
              <a:gd name="T71" fmla="*/ 44 h 188"/>
              <a:gd name="T72" fmla="*/ 121 w 160"/>
              <a:gd name="T73" fmla="*/ 137 h 188"/>
              <a:gd name="T74" fmla="*/ 60 w 160"/>
              <a:gd name="T75" fmla="*/ 137 h 188"/>
              <a:gd name="T76" fmla="*/ 60 w 160"/>
              <a:gd name="T77" fmla="*/ 145 h 188"/>
              <a:gd name="T78" fmla="*/ 126 w 160"/>
              <a:gd name="T79" fmla="*/ 141 h 188"/>
              <a:gd name="T80" fmla="*/ 121 w 160"/>
              <a:gd name="T81" fmla="*/ 107 h 188"/>
              <a:gd name="T82" fmla="*/ 60 w 160"/>
              <a:gd name="T83" fmla="*/ 107 h 188"/>
              <a:gd name="T84" fmla="*/ 60 w 160"/>
              <a:gd name="T85" fmla="*/ 115 h 188"/>
              <a:gd name="T86" fmla="*/ 126 w 160"/>
              <a:gd name="T87" fmla="*/ 11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0" h="188">
                <a:moveTo>
                  <a:pt x="39" y="104"/>
                </a:moveTo>
                <a:cubicBezTo>
                  <a:pt x="35" y="104"/>
                  <a:pt x="32" y="107"/>
                  <a:pt x="32" y="111"/>
                </a:cubicBezTo>
                <a:cubicBezTo>
                  <a:pt x="32" y="115"/>
                  <a:pt x="35" y="118"/>
                  <a:pt x="39" y="118"/>
                </a:cubicBezTo>
                <a:cubicBezTo>
                  <a:pt x="43" y="118"/>
                  <a:pt x="46" y="115"/>
                  <a:pt x="46" y="111"/>
                </a:cubicBezTo>
                <a:cubicBezTo>
                  <a:pt x="46" y="107"/>
                  <a:pt x="43" y="104"/>
                  <a:pt x="39" y="104"/>
                </a:cubicBezTo>
                <a:close/>
                <a:moveTo>
                  <a:pt x="39" y="134"/>
                </a:moveTo>
                <a:cubicBezTo>
                  <a:pt x="39" y="134"/>
                  <a:pt x="39" y="134"/>
                  <a:pt x="39" y="134"/>
                </a:cubicBezTo>
                <a:cubicBezTo>
                  <a:pt x="35" y="134"/>
                  <a:pt x="32" y="137"/>
                  <a:pt x="32" y="141"/>
                </a:cubicBezTo>
                <a:cubicBezTo>
                  <a:pt x="32" y="145"/>
                  <a:pt x="35" y="148"/>
                  <a:pt x="39" y="148"/>
                </a:cubicBezTo>
                <a:cubicBezTo>
                  <a:pt x="43" y="148"/>
                  <a:pt x="46" y="145"/>
                  <a:pt x="46" y="141"/>
                </a:cubicBezTo>
                <a:cubicBezTo>
                  <a:pt x="46" y="137"/>
                  <a:pt x="43" y="134"/>
                  <a:pt x="39" y="134"/>
                </a:cubicBezTo>
                <a:close/>
                <a:moveTo>
                  <a:pt x="39" y="74"/>
                </a:moveTo>
                <a:cubicBezTo>
                  <a:pt x="39" y="74"/>
                  <a:pt x="39" y="74"/>
                  <a:pt x="39" y="74"/>
                </a:cubicBezTo>
                <a:cubicBezTo>
                  <a:pt x="35" y="74"/>
                  <a:pt x="32" y="77"/>
                  <a:pt x="32" y="81"/>
                </a:cubicBezTo>
                <a:cubicBezTo>
                  <a:pt x="32" y="85"/>
                  <a:pt x="35" y="88"/>
                  <a:pt x="39" y="88"/>
                </a:cubicBezTo>
                <a:cubicBezTo>
                  <a:pt x="43" y="88"/>
                  <a:pt x="46" y="85"/>
                  <a:pt x="46" y="81"/>
                </a:cubicBezTo>
                <a:cubicBezTo>
                  <a:pt x="46" y="77"/>
                  <a:pt x="43" y="74"/>
                  <a:pt x="39" y="74"/>
                </a:cubicBezTo>
                <a:close/>
                <a:moveTo>
                  <a:pt x="121" y="77"/>
                </a:moveTo>
                <a:cubicBezTo>
                  <a:pt x="121" y="77"/>
                  <a:pt x="121" y="77"/>
                  <a:pt x="121" y="77"/>
                </a:cubicBezTo>
                <a:cubicBezTo>
                  <a:pt x="60" y="77"/>
                  <a:pt x="60" y="77"/>
                  <a:pt x="60" y="77"/>
                </a:cubicBezTo>
                <a:cubicBezTo>
                  <a:pt x="58" y="77"/>
                  <a:pt x="56" y="79"/>
                  <a:pt x="56" y="81"/>
                </a:cubicBezTo>
                <a:cubicBezTo>
                  <a:pt x="56" y="84"/>
                  <a:pt x="58" y="86"/>
                  <a:pt x="60" y="86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4" y="86"/>
                  <a:pt x="126" y="84"/>
                  <a:pt x="126" y="81"/>
                </a:cubicBezTo>
                <a:cubicBezTo>
                  <a:pt x="126" y="79"/>
                  <a:pt x="124" y="77"/>
                  <a:pt x="121" y="77"/>
                </a:cubicBezTo>
                <a:close/>
                <a:moveTo>
                  <a:pt x="153" y="30"/>
                </a:moveTo>
                <a:cubicBezTo>
                  <a:pt x="153" y="30"/>
                  <a:pt x="153" y="30"/>
                  <a:pt x="153" y="30"/>
                </a:cubicBezTo>
                <a:cubicBezTo>
                  <a:pt x="134" y="30"/>
                  <a:pt x="134" y="30"/>
                  <a:pt x="134" y="30"/>
                </a:cubicBezTo>
                <a:cubicBezTo>
                  <a:pt x="134" y="26"/>
                  <a:pt x="134" y="26"/>
                  <a:pt x="134" y="26"/>
                </a:cubicBezTo>
                <a:cubicBezTo>
                  <a:pt x="134" y="24"/>
                  <a:pt x="132" y="22"/>
                  <a:pt x="130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6" y="17"/>
                  <a:pt x="103" y="12"/>
                  <a:pt x="100" y="9"/>
                </a:cubicBezTo>
                <a:cubicBezTo>
                  <a:pt x="95" y="4"/>
                  <a:pt x="88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3" y="0"/>
                  <a:pt x="66" y="4"/>
                  <a:pt x="61" y="9"/>
                </a:cubicBezTo>
                <a:cubicBezTo>
                  <a:pt x="57" y="12"/>
                  <a:pt x="55" y="17"/>
                  <a:pt x="53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28" y="22"/>
                  <a:pt x="27" y="24"/>
                  <a:pt x="27" y="26"/>
                </a:cubicBezTo>
                <a:cubicBezTo>
                  <a:pt x="27" y="30"/>
                  <a:pt x="27" y="30"/>
                  <a:pt x="2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3" y="30"/>
                  <a:pt x="0" y="33"/>
                  <a:pt x="0" y="37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5"/>
                  <a:pt x="3" y="188"/>
                  <a:pt x="7" y="188"/>
                </a:cubicBezTo>
                <a:cubicBezTo>
                  <a:pt x="153" y="188"/>
                  <a:pt x="153" y="188"/>
                  <a:pt x="153" y="188"/>
                </a:cubicBezTo>
                <a:cubicBezTo>
                  <a:pt x="157" y="188"/>
                  <a:pt x="160" y="185"/>
                  <a:pt x="160" y="181"/>
                </a:cubicBezTo>
                <a:cubicBezTo>
                  <a:pt x="160" y="37"/>
                  <a:pt x="160" y="37"/>
                  <a:pt x="160" y="37"/>
                </a:cubicBezTo>
                <a:cubicBezTo>
                  <a:pt x="160" y="33"/>
                  <a:pt x="157" y="30"/>
                  <a:pt x="153" y="30"/>
                </a:cubicBezTo>
                <a:close/>
                <a:moveTo>
                  <a:pt x="67" y="15"/>
                </a:moveTo>
                <a:cubicBezTo>
                  <a:pt x="67" y="15"/>
                  <a:pt x="67" y="15"/>
                  <a:pt x="67" y="15"/>
                </a:cubicBezTo>
                <a:cubicBezTo>
                  <a:pt x="70" y="11"/>
                  <a:pt x="75" y="9"/>
                  <a:pt x="80" y="9"/>
                </a:cubicBezTo>
                <a:cubicBezTo>
                  <a:pt x="80" y="9"/>
                  <a:pt x="80" y="9"/>
                  <a:pt x="80" y="9"/>
                </a:cubicBezTo>
                <a:cubicBezTo>
                  <a:pt x="86" y="9"/>
                  <a:pt x="90" y="11"/>
                  <a:pt x="94" y="15"/>
                </a:cubicBezTo>
                <a:cubicBezTo>
                  <a:pt x="96" y="17"/>
                  <a:pt x="97" y="19"/>
                  <a:pt x="98" y="22"/>
                </a:cubicBezTo>
                <a:cubicBezTo>
                  <a:pt x="62" y="22"/>
                  <a:pt x="62" y="22"/>
                  <a:pt x="62" y="22"/>
                </a:cubicBezTo>
                <a:cubicBezTo>
                  <a:pt x="63" y="19"/>
                  <a:pt x="65" y="17"/>
                  <a:pt x="67" y="15"/>
                </a:cubicBezTo>
                <a:close/>
                <a:moveTo>
                  <a:pt x="35" y="30"/>
                </a:moveTo>
                <a:cubicBezTo>
                  <a:pt x="35" y="30"/>
                  <a:pt x="35" y="30"/>
                  <a:pt x="35" y="30"/>
                </a:cubicBezTo>
                <a:cubicBezTo>
                  <a:pt x="126" y="30"/>
                  <a:pt x="126" y="30"/>
                  <a:pt x="126" y="30"/>
                </a:cubicBezTo>
                <a:cubicBezTo>
                  <a:pt x="126" y="43"/>
                  <a:pt x="126" y="43"/>
                  <a:pt x="126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30"/>
                  <a:pt x="35" y="30"/>
                  <a:pt x="35" y="30"/>
                </a:cubicBezTo>
                <a:close/>
                <a:moveTo>
                  <a:pt x="146" y="174"/>
                </a:moveTo>
                <a:cubicBezTo>
                  <a:pt x="146" y="174"/>
                  <a:pt x="146" y="174"/>
                  <a:pt x="146" y="174"/>
                </a:cubicBezTo>
                <a:cubicBezTo>
                  <a:pt x="14" y="174"/>
                  <a:pt x="14" y="174"/>
                  <a:pt x="14" y="174"/>
                </a:cubicBezTo>
                <a:cubicBezTo>
                  <a:pt x="14" y="44"/>
                  <a:pt x="14" y="44"/>
                  <a:pt x="14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50"/>
                  <a:pt x="28" y="52"/>
                  <a:pt x="31" y="52"/>
                </a:cubicBezTo>
                <a:cubicBezTo>
                  <a:pt x="130" y="52"/>
                  <a:pt x="130" y="52"/>
                  <a:pt x="130" y="52"/>
                </a:cubicBezTo>
                <a:cubicBezTo>
                  <a:pt x="132" y="52"/>
                  <a:pt x="134" y="50"/>
                  <a:pt x="134" y="48"/>
                </a:cubicBezTo>
                <a:cubicBezTo>
                  <a:pt x="134" y="44"/>
                  <a:pt x="134" y="44"/>
                  <a:pt x="134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174"/>
                  <a:pt x="146" y="174"/>
                  <a:pt x="146" y="174"/>
                </a:cubicBezTo>
                <a:close/>
                <a:moveTo>
                  <a:pt x="121" y="137"/>
                </a:moveTo>
                <a:cubicBezTo>
                  <a:pt x="121" y="137"/>
                  <a:pt x="121" y="137"/>
                  <a:pt x="121" y="137"/>
                </a:cubicBezTo>
                <a:cubicBezTo>
                  <a:pt x="60" y="137"/>
                  <a:pt x="60" y="137"/>
                  <a:pt x="60" y="137"/>
                </a:cubicBezTo>
                <a:cubicBezTo>
                  <a:pt x="58" y="137"/>
                  <a:pt x="56" y="139"/>
                  <a:pt x="56" y="141"/>
                </a:cubicBezTo>
                <a:cubicBezTo>
                  <a:pt x="56" y="143"/>
                  <a:pt x="58" y="145"/>
                  <a:pt x="60" y="145"/>
                </a:cubicBezTo>
                <a:cubicBezTo>
                  <a:pt x="121" y="145"/>
                  <a:pt x="121" y="145"/>
                  <a:pt x="121" y="145"/>
                </a:cubicBezTo>
                <a:cubicBezTo>
                  <a:pt x="124" y="145"/>
                  <a:pt x="126" y="143"/>
                  <a:pt x="126" y="141"/>
                </a:cubicBezTo>
                <a:cubicBezTo>
                  <a:pt x="126" y="139"/>
                  <a:pt x="124" y="137"/>
                  <a:pt x="121" y="137"/>
                </a:cubicBezTo>
                <a:close/>
                <a:moveTo>
                  <a:pt x="121" y="107"/>
                </a:moveTo>
                <a:cubicBezTo>
                  <a:pt x="121" y="107"/>
                  <a:pt x="121" y="107"/>
                  <a:pt x="121" y="107"/>
                </a:cubicBezTo>
                <a:cubicBezTo>
                  <a:pt x="60" y="107"/>
                  <a:pt x="60" y="107"/>
                  <a:pt x="60" y="107"/>
                </a:cubicBezTo>
                <a:cubicBezTo>
                  <a:pt x="58" y="107"/>
                  <a:pt x="56" y="109"/>
                  <a:pt x="56" y="111"/>
                </a:cubicBezTo>
                <a:cubicBezTo>
                  <a:pt x="56" y="113"/>
                  <a:pt x="58" y="115"/>
                  <a:pt x="60" y="115"/>
                </a:cubicBezTo>
                <a:cubicBezTo>
                  <a:pt x="121" y="115"/>
                  <a:pt x="121" y="115"/>
                  <a:pt x="121" y="115"/>
                </a:cubicBezTo>
                <a:cubicBezTo>
                  <a:pt x="124" y="115"/>
                  <a:pt x="126" y="113"/>
                  <a:pt x="126" y="111"/>
                </a:cubicBezTo>
                <a:cubicBezTo>
                  <a:pt x="126" y="109"/>
                  <a:pt x="124" y="107"/>
                  <a:pt x="121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 bwMode="auto">
          <a:xfrm>
            <a:off x="38100" y="5818874"/>
            <a:ext cx="2165540" cy="134939"/>
          </a:xfrm>
          <a:custGeom>
            <a:avLst/>
            <a:gdLst>
              <a:gd name="T0" fmla="*/ 0 w 3248"/>
              <a:gd name="T1" fmla="*/ 255 h 255"/>
              <a:gd name="T2" fmla="*/ 0 w 3248"/>
              <a:gd name="T3" fmla="*/ 91 h 255"/>
              <a:gd name="T4" fmla="*/ 18 w 3248"/>
              <a:gd name="T5" fmla="*/ 91 h 255"/>
              <a:gd name="T6" fmla="*/ 70 w 3248"/>
              <a:gd name="T7" fmla="*/ 91 h 255"/>
              <a:gd name="T8" fmla="*/ 152 w 3248"/>
              <a:gd name="T9" fmla="*/ 90 h 255"/>
              <a:gd name="T10" fmla="*/ 260 w 3248"/>
              <a:gd name="T11" fmla="*/ 89 h 255"/>
              <a:gd name="T12" fmla="*/ 391 w 3248"/>
              <a:gd name="T13" fmla="*/ 88 h 255"/>
              <a:gd name="T14" fmla="*/ 541 w 3248"/>
              <a:gd name="T15" fmla="*/ 86 h 255"/>
              <a:gd name="T16" fmla="*/ 707 w 3248"/>
              <a:gd name="T17" fmla="*/ 83 h 255"/>
              <a:gd name="T18" fmla="*/ 884 w 3248"/>
              <a:gd name="T19" fmla="*/ 81 h 255"/>
              <a:gd name="T20" fmla="*/ 1069 w 3248"/>
              <a:gd name="T21" fmla="*/ 78 h 255"/>
              <a:gd name="T22" fmla="*/ 1258 w 3248"/>
              <a:gd name="T23" fmla="*/ 75 h 255"/>
              <a:gd name="T24" fmla="*/ 1449 w 3248"/>
              <a:gd name="T25" fmla="*/ 72 h 255"/>
              <a:gd name="T26" fmla="*/ 1635 w 3248"/>
              <a:gd name="T27" fmla="*/ 69 h 255"/>
              <a:gd name="T28" fmla="*/ 1815 w 3248"/>
              <a:gd name="T29" fmla="*/ 64 h 255"/>
              <a:gd name="T30" fmla="*/ 1984 w 3248"/>
              <a:gd name="T31" fmla="*/ 59 h 255"/>
              <a:gd name="T32" fmla="*/ 2138 w 3248"/>
              <a:gd name="T33" fmla="*/ 55 h 255"/>
              <a:gd name="T34" fmla="*/ 2275 w 3248"/>
              <a:gd name="T35" fmla="*/ 50 h 255"/>
              <a:gd name="T36" fmla="*/ 2396 w 3248"/>
              <a:gd name="T37" fmla="*/ 43 h 255"/>
              <a:gd name="T38" fmla="*/ 2509 w 3248"/>
              <a:gd name="T39" fmla="*/ 39 h 255"/>
              <a:gd name="T40" fmla="*/ 2612 w 3248"/>
              <a:gd name="T41" fmla="*/ 34 h 255"/>
              <a:gd name="T42" fmla="*/ 2706 w 3248"/>
              <a:gd name="T43" fmla="*/ 29 h 255"/>
              <a:gd name="T44" fmla="*/ 2791 w 3248"/>
              <a:gd name="T45" fmla="*/ 24 h 255"/>
              <a:gd name="T46" fmla="*/ 2868 w 3248"/>
              <a:gd name="T47" fmla="*/ 21 h 255"/>
              <a:gd name="T48" fmla="*/ 2936 w 3248"/>
              <a:gd name="T49" fmla="*/ 17 h 255"/>
              <a:gd name="T50" fmla="*/ 2996 w 3248"/>
              <a:gd name="T51" fmla="*/ 14 h 255"/>
              <a:gd name="T52" fmla="*/ 3048 w 3248"/>
              <a:gd name="T53" fmla="*/ 10 h 255"/>
              <a:gd name="T54" fmla="*/ 3092 w 3248"/>
              <a:gd name="T55" fmla="*/ 7 h 255"/>
              <a:gd name="T56" fmla="*/ 3129 w 3248"/>
              <a:gd name="T57" fmla="*/ 5 h 255"/>
              <a:gd name="T58" fmla="*/ 3160 w 3248"/>
              <a:gd name="T59" fmla="*/ 3 h 255"/>
              <a:gd name="T60" fmla="*/ 3182 w 3248"/>
              <a:gd name="T61" fmla="*/ 2 h 255"/>
              <a:gd name="T62" fmla="*/ 3198 w 3248"/>
              <a:gd name="T63" fmla="*/ 1 h 255"/>
              <a:gd name="T64" fmla="*/ 3207 w 3248"/>
              <a:gd name="T65" fmla="*/ 0 h 255"/>
              <a:gd name="T66" fmla="*/ 3211 w 3248"/>
              <a:gd name="T67" fmla="*/ 0 h 255"/>
              <a:gd name="T68" fmla="*/ 3247 w 3248"/>
              <a:gd name="T69" fmla="*/ 159 h 255"/>
              <a:gd name="T70" fmla="*/ 3248 w 3248"/>
              <a:gd name="T71" fmla="*/ 159 h 255"/>
              <a:gd name="T72" fmla="*/ 3248 w 3248"/>
              <a:gd name="T73" fmla="*/ 160 h 255"/>
              <a:gd name="T74" fmla="*/ 3237 w 3248"/>
              <a:gd name="T75" fmla="*/ 161 h 255"/>
              <a:gd name="T76" fmla="*/ 3211 w 3248"/>
              <a:gd name="T77" fmla="*/ 163 h 255"/>
              <a:gd name="T78" fmla="*/ 3197 w 3248"/>
              <a:gd name="T79" fmla="*/ 163 h 255"/>
              <a:gd name="T80" fmla="*/ 3155 w 3248"/>
              <a:gd name="T81" fmla="*/ 166 h 255"/>
              <a:gd name="T82" fmla="*/ 3086 w 3248"/>
              <a:gd name="T83" fmla="*/ 169 h 255"/>
              <a:gd name="T84" fmla="*/ 2991 w 3248"/>
              <a:gd name="T85" fmla="*/ 174 h 255"/>
              <a:gd name="T86" fmla="*/ 2869 w 3248"/>
              <a:gd name="T87" fmla="*/ 181 h 255"/>
              <a:gd name="T88" fmla="*/ 2723 w 3248"/>
              <a:gd name="T89" fmla="*/ 187 h 255"/>
              <a:gd name="T90" fmla="*/ 2552 w 3248"/>
              <a:gd name="T91" fmla="*/ 195 h 255"/>
              <a:gd name="T92" fmla="*/ 2356 w 3248"/>
              <a:gd name="T93" fmla="*/ 202 h 255"/>
              <a:gd name="T94" fmla="*/ 2137 w 3248"/>
              <a:gd name="T95" fmla="*/ 210 h 255"/>
              <a:gd name="T96" fmla="*/ 1895 w 3248"/>
              <a:gd name="T97" fmla="*/ 218 h 255"/>
              <a:gd name="T98" fmla="*/ 1632 w 3248"/>
              <a:gd name="T99" fmla="*/ 226 h 255"/>
              <a:gd name="T100" fmla="*/ 1346 w 3248"/>
              <a:gd name="T101" fmla="*/ 234 h 255"/>
              <a:gd name="T102" fmla="*/ 1040 w 3248"/>
              <a:gd name="T103" fmla="*/ 240 h 255"/>
              <a:gd name="T104" fmla="*/ 713 w 3248"/>
              <a:gd name="T105" fmla="*/ 246 h 255"/>
              <a:gd name="T106" fmla="*/ 366 w 3248"/>
              <a:gd name="T107" fmla="*/ 252 h 255"/>
              <a:gd name="T108" fmla="*/ 0 w 3248"/>
              <a:gd name="T109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48" h="255">
                <a:moveTo>
                  <a:pt x="0" y="255"/>
                </a:moveTo>
                <a:lnTo>
                  <a:pt x="0" y="91"/>
                </a:lnTo>
                <a:lnTo>
                  <a:pt x="18" y="91"/>
                </a:lnTo>
                <a:lnTo>
                  <a:pt x="70" y="91"/>
                </a:lnTo>
                <a:lnTo>
                  <a:pt x="152" y="90"/>
                </a:lnTo>
                <a:lnTo>
                  <a:pt x="260" y="89"/>
                </a:lnTo>
                <a:lnTo>
                  <a:pt x="391" y="88"/>
                </a:lnTo>
                <a:lnTo>
                  <a:pt x="541" y="86"/>
                </a:lnTo>
                <a:lnTo>
                  <a:pt x="707" y="83"/>
                </a:lnTo>
                <a:lnTo>
                  <a:pt x="884" y="81"/>
                </a:lnTo>
                <a:lnTo>
                  <a:pt x="1069" y="78"/>
                </a:lnTo>
                <a:lnTo>
                  <a:pt x="1258" y="75"/>
                </a:lnTo>
                <a:lnTo>
                  <a:pt x="1449" y="72"/>
                </a:lnTo>
                <a:lnTo>
                  <a:pt x="1635" y="69"/>
                </a:lnTo>
                <a:lnTo>
                  <a:pt x="1815" y="64"/>
                </a:lnTo>
                <a:lnTo>
                  <a:pt x="1984" y="59"/>
                </a:lnTo>
                <a:lnTo>
                  <a:pt x="2138" y="55"/>
                </a:lnTo>
                <a:lnTo>
                  <a:pt x="2275" y="50"/>
                </a:lnTo>
                <a:lnTo>
                  <a:pt x="2396" y="43"/>
                </a:lnTo>
                <a:lnTo>
                  <a:pt x="2509" y="39"/>
                </a:lnTo>
                <a:lnTo>
                  <a:pt x="2612" y="34"/>
                </a:lnTo>
                <a:lnTo>
                  <a:pt x="2706" y="29"/>
                </a:lnTo>
                <a:lnTo>
                  <a:pt x="2791" y="24"/>
                </a:lnTo>
                <a:lnTo>
                  <a:pt x="2868" y="21"/>
                </a:lnTo>
                <a:lnTo>
                  <a:pt x="2936" y="17"/>
                </a:lnTo>
                <a:lnTo>
                  <a:pt x="2996" y="14"/>
                </a:lnTo>
                <a:lnTo>
                  <a:pt x="3048" y="10"/>
                </a:lnTo>
                <a:lnTo>
                  <a:pt x="3092" y="7"/>
                </a:lnTo>
                <a:lnTo>
                  <a:pt x="3129" y="5"/>
                </a:lnTo>
                <a:lnTo>
                  <a:pt x="3160" y="3"/>
                </a:lnTo>
                <a:lnTo>
                  <a:pt x="3182" y="2"/>
                </a:lnTo>
                <a:lnTo>
                  <a:pt x="3198" y="1"/>
                </a:lnTo>
                <a:lnTo>
                  <a:pt x="3207" y="0"/>
                </a:lnTo>
                <a:lnTo>
                  <a:pt x="3211" y="0"/>
                </a:lnTo>
                <a:lnTo>
                  <a:pt x="3247" y="159"/>
                </a:lnTo>
                <a:lnTo>
                  <a:pt x="3248" y="159"/>
                </a:lnTo>
                <a:lnTo>
                  <a:pt x="3248" y="160"/>
                </a:lnTo>
                <a:lnTo>
                  <a:pt x="3237" y="161"/>
                </a:lnTo>
                <a:lnTo>
                  <a:pt x="3211" y="163"/>
                </a:lnTo>
                <a:lnTo>
                  <a:pt x="3197" y="163"/>
                </a:lnTo>
                <a:lnTo>
                  <a:pt x="3155" y="166"/>
                </a:lnTo>
                <a:lnTo>
                  <a:pt x="3086" y="169"/>
                </a:lnTo>
                <a:lnTo>
                  <a:pt x="2991" y="174"/>
                </a:lnTo>
                <a:lnTo>
                  <a:pt x="2869" y="181"/>
                </a:lnTo>
                <a:lnTo>
                  <a:pt x="2723" y="187"/>
                </a:lnTo>
                <a:lnTo>
                  <a:pt x="2552" y="195"/>
                </a:lnTo>
                <a:lnTo>
                  <a:pt x="2356" y="202"/>
                </a:lnTo>
                <a:lnTo>
                  <a:pt x="2137" y="210"/>
                </a:lnTo>
                <a:lnTo>
                  <a:pt x="1895" y="218"/>
                </a:lnTo>
                <a:lnTo>
                  <a:pt x="1632" y="226"/>
                </a:lnTo>
                <a:lnTo>
                  <a:pt x="1346" y="234"/>
                </a:lnTo>
                <a:lnTo>
                  <a:pt x="1040" y="240"/>
                </a:lnTo>
                <a:lnTo>
                  <a:pt x="713" y="246"/>
                </a:lnTo>
                <a:lnTo>
                  <a:pt x="366" y="252"/>
                </a:lnTo>
                <a:lnTo>
                  <a:pt x="0" y="25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220" y="197448"/>
            <a:ext cx="10957560" cy="623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商家须知（一定要看）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一、关闭淘宝客、京挑客、返利网等推广渠道，避免造成意外损失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二、很重要：一定要发空包。平台不提供空包服务，空包直接找快递员发，不建议用任何线上渠道！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三、发布任务须知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1、平台提供三类五种任务：销量任务（无截图任务、淘宝精刷、活动放单）、</a:t>
            </a:r>
            <a:r>
              <a:rPr lang="zh-CN" altLang="en-US" sz="1400" b="1" dirty="0">
                <a:solidFill>
                  <a:srgbClr val="FF0000"/>
                </a:solidFill>
              </a:rPr>
              <a:t>流量任务、淘宝客任务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/>
              <a:t>     无截图任务：</a:t>
            </a:r>
            <a:r>
              <a:rPr lang="en-US" altLang="zh-CN" sz="1400" dirty="0"/>
              <a:t>1</a:t>
            </a:r>
            <a:r>
              <a:rPr lang="zh-CN" altLang="en-US" sz="1400" dirty="0"/>
              <a:t>张付款截图，不需要收货和好评！返款即视为任务完成！ 适合对象：大单量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     淘宝精刷：精刷，</a:t>
            </a:r>
            <a:r>
              <a:rPr lang="en-US" altLang="zh-CN" sz="1400" dirty="0"/>
              <a:t>12</a:t>
            </a:r>
            <a:r>
              <a:rPr lang="zh-CN" altLang="en-US" sz="1400" dirty="0"/>
              <a:t>张截图，确保任务按要求完成！    适合对象：精刷者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     活动放单：任务必须在整点完成，超过整点任务自动回收。  适合对象：聚划算、淘抢购、小时转化率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     计划补单：懒人专用。草稿箱，管理多个店铺，工作时间做好补单计划，充值后一键发布所有任务。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    </a:t>
            </a:r>
            <a:r>
              <a:rPr lang="zh-CN" altLang="en-US" sz="1400" b="1" dirty="0">
                <a:solidFill>
                  <a:srgbClr val="FF0000"/>
                </a:solidFill>
              </a:rPr>
              <a:t>流量任务</a:t>
            </a:r>
            <a:r>
              <a:rPr lang="zh-CN" altLang="en-US" sz="1400" dirty="0"/>
              <a:t>：</a:t>
            </a:r>
            <a:r>
              <a:rPr lang="en-US" altLang="zh-CN" sz="1400" b="1" dirty="0">
                <a:solidFill>
                  <a:srgbClr val="FF0000"/>
                </a:solidFill>
              </a:rPr>
              <a:t>0.5</a:t>
            </a:r>
            <a:r>
              <a:rPr lang="zh-CN" altLang="en-US" sz="1400" b="1" dirty="0">
                <a:solidFill>
                  <a:srgbClr val="FF0000"/>
                </a:solidFill>
              </a:rPr>
              <a:t>元</a:t>
            </a:r>
            <a:r>
              <a:rPr lang="en-US" altLang="zh-CN" sz="1400" b="1" dirty="0">
                <a:solidFill>
                  <a:srgbClr val="FF0000"/>
                </a:solidFill>
              </a:rPr>
              <a:t>/</a:t>
            </a:r>
            <a:r>
              <a:rPr lang="zh-CN" altLang="en-US" sz="1400" b="1" dirty="0">
                <a:solidFill>
                  <a:srgbClr val="FF0000"/>
                </a:solidFill>
              </a:rPr>
              <a:t>单</a:t>
            </a:r>
            <a:r>
              <a:rPr lang="zh-CN" altLang="en-US" sz="1400" dirty="0"/>
              <a:t>，不强制要求收藏、加购等，买手只需要验证链接任务即完成。买手</a:t>
            </a:r>
            <a:r>
              <a:rPr lang="en-US" altLang="zh-CN" sz="1400" dirty="0"/>
              <a:t>10</a:t>
            </a:r>
            <a:r>
              <a:rPr lang="zh-CN" altLang="en-US" sz="1400" dirty="0"/>
              <a:t>分钟未完成任务自动换人。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FF0000"/>
                </a:solidFill>
              </a:rPr>
              <a:t>     </a:t>
            </a:r>
            <a:r>
              <a:rPr lang="zh-CN" altLang="en-US" sz="1400" b="1" dirty="0">
                <a:solidFill>
                  <a:srgbClr val="FF0000"/>
                </a:solidFill>
              </a:rPr>
              <a:t>淘宝客任务：</a:t>
            </a:r>
            <a:r>
              <a:rPr lang="zh-CN" altLang="en-US" sz="1400" dirty="0"/>
              <a:t>所有销量任务，可选淘宝客查询。若买手走了淘宝客，返款是可一键回收取消任务。全网首创！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2、平台提供两种放单方式：货返放单：买手收货好评后本金佣金才收到；立返放单：买手下单后即收本金，好评后收佣金。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3、平台提供商家最大化权利：每一个买号平台都严格审核，商家做单前可选</a:t>
            </a:r>
            <a:r>
              <a:rPr lang="zh-CN" altLang="en-US" sz="1400" b="1" dirty="0">
                <a:solidFill>
                  <a:srgbClr val="FF0000"/>
                </a:solidFill>
              </a:rPr>
              <a:t>再次审核买号</a:t>
            </a:r>
            <a:r>
              <a:rPr lang="zh-CN" altLang="en-US" sz="1400" dirty="0"/>
              <a:t>！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4、平台提供当天单和预约单：当天收藏加购，</a:t>
            </a:r>
            <a:r>
              <a:rPr lang="zh-CN" altLang="en-US" sz="1400" b="1" dirty="0">
                <a:solidFill>
                  <a:srgbClr val="FF0000"/>
                </a:solidFill>
              </a:rPr>
              <a:t>次日购</a:t>
            </a:r>
            <a:r>
              <a:rPr lang="zh-CN" altLang="en-US" sz="1400" dirty="0"/>
              <a:t>买完全没问题！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5</a:t>
            </a:r>
            <a:r>
              <a:rPr lang="zh-CN" altLang="en-US" sz="1400" dirty="0"/>
              <a:t>、买手</a:t>
            </a:r>
            <a:r>
              <a:rPr lang="zh-CN" altLang="en-US" sz="1400" b="1" dirty="0">
                <a:solidFill>
                  <a:srgbClr val="FF0000"/>
                </a:solidFill>
              </a:rPr>
              <a:t>标签</a:t>
            </a:r>
            <a:r>
              <a:rPr lang="zh-CN" altLang="en-US" sz="1400" dirty="0"/>
              <a:t>选项：地区、性别、信誉、淘气值、年龄等等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6、平台提供</a:t>
            </a:r>
            <a:r>
              <a:rPr lang="zh-CN" altLang="en-US" sz="1400" b="1" dirty="0">
                <a:solidFill>
                  <a:srgbClr val="FF0000"/>
                </a:solidFill>
              </a:rPr>
              <a:t>复购率统一</a:t>
            </a:r>
            <a:r>
              <a:rPr lang="zh-CN" altLang="en-US" sz="1400" dirty="0"/>
              <a:t>设置，默认</a:t>
            </a:r>
            <a:r>
              <a:rPr lang="en-US" altLang="zh-CN" sz="1400" dirty="0"/>
              <a:t>30</a:t>
            </a:r>
            <a:r>
              <a:rPr lang="zh-CN" altLang="en-US" sz="1400" dirty="0"/>
              <a:t>天，可设置</a:t>
            </a:r>
            <a:r>
              <a:rPr lang="en-US" altLang="zh-CN" sz="1400" dirty="0"/>
              <a:t>60</a:t>
            </a:r>
            <a:r>
              <a:rPr lang="zh-CN" altLang="en-US" sz="1400" dirty="0"/>
              <a:t>天、</a:t>
            </a:r>
            <a:r>
              <a:rPr lang="en-US" altLang="zh-CN" sz="1400" dirty="0"/>
              <a:t>90</a:t>
            </a:r>
            <a:r>
              <a:rPr lang="zh-CN" altLang="en-US" sz="1400" dirty="0"/>
              <a:t>天！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7、留言提醒：特殊要求可以留言，</a:t>
            </a:r>
            <a:r>
              <a:rPr lang="zh-CN" altLang="en-US" sz="1400" b="1" dirty="0"/>
              <a:t>标旗</a:t>
            </a:r>
            <a:r>
              <a:rPr lang="zh-CN" altLang="en-US" sz="1400" dirty="0"/>
              <a:t>也可以在留言提现。例如五星带字评价、发两朵玫瑰给客服等！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282502" y="79011"/>
            <a:ext cx="379095" cy="362585"/>
            <a:chOff x="7357446" y="3428424"/>
            <a:chExt cx="732838" cy="732838"/>
          </a:xfrm>
          <a:solidFill>
            <a:srgbClr val="FE7A04"/>
          </a:solidFill>
        </p:grpSpPr>
        <p:sp>
          <p:nvSpPr>
            <p:cNvPr id="19" name="椭圆 18"/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gradFill>
              <a:gsLst>
                <a:gs pos="100000">
                  <a:srgbClr val="01CCD2"/>
                </a:gs>
                <a:gs pos="0">
                  <a:srgbClr val="0193F2"/>
                </a:gs>
              </a:gsLst>
              <a:lin ang="13500000" scaled="1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27" name="Freeform 84"/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42815" y="503534"/>
            <a:ext cx="272288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sym typeface="+mn-ea"/>
              </a:rPr>
              <a:t>商家须知（一定要看）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459740" y="1110615"/>
            <a:ext cx="11007725" cy="389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四、</a:t>
            </a:r>
            <a:r>
              <a:rPr lang="zh-CN" altLang="en-US" dirty="0">
                <a:solidFill>
                  <a:srgbClr val="FF0000"/>
                </a:solidFill>
              </a:rPr>
              <a:t>最重要</a:t>
            </a:r>
            <a:r>
              <a:rPr lang="zh-CN" altLang="en-US" dirty="0"/>
              <a:t>：买手下单后请24小时之内登录网站：</a:t>
            </a:r>
            <a:r>
              <a:rPr lang="zh-CN" altLang="en-US" dirty="0">
                <a:sym typeface="+mn-ea"/>
              </a:rPr>
              <a:t>www.</a:t>
            </a:r>
            <a:r>
              <a:rPr lang="en-US" altLang="zh-CN" dirty="0">
                <a:sym typeface="+mn-ea"/>
              </a:rPr>
              <a:t>36cc</a:t>
            </a:r>
            <a:r>
              <a:rPr lang="zh-CN" altLang="en-US" dirty="0">
                <a:sym typeface="+mn-ea"/>
              </a:rPr>
              <a:t>.</a:t>
            </a:r>
            <a:r>
              <a:rPr lang="en-US" altLang="zh-CN" dirty="0" err="1">
                <a:sym typeface="+mn-ea"/>
              </a:rPr>
              <a:t>vip</a:t>
            </a:r>
            <a:r>
              <a:rPr lang="zh-CN" altLang="en-US" dirty="0">
                <a:sym typeface="+mn-ea"/>
              </a:rPr>
              <a:t> </a:t>
            </a:r>
            <a:r>
              <a:rPr lang="zh-CN" altLang="en-US" dirty="0"/>
              <a:t>电脑端手动返款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        24小时之内不返款平台客服返款，将额外收取1元/单返款服务费。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货返单不用返款！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五、平台客服工作时间：</a:t>
            </a:r>
            <a:r>
              <a:rPr lang="en-US" altLang="zh-CN" dirty="0"/>
              <a:t>9</a:t>
            </a:r>
            <a:r>
              <a:rPr lang="zh-CN" altLang="en-US" dirty="0"/>
              <a:t>点</a:t>
            </a:r>
            <a:r>
              <a:rPr lang="en-US" altLang="zh-CN" dirty="0"/>
              <a:t>-24</a:t>
            </a:r>
            <a:r>
              <a:rPr lang="zh-CN" altLang="en-US" dirty="0"/>
              <a:t>点，节假日不休，夜间不提供服务。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六、平台客服联系方式：</a:t>
            </a:r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sym typeface="+mn-ea"/>
                <a:hlinkClick r:id="rId3"/>
              </a:rPr>
              <a:t>www.</a:t>
            </a:r>
            <a:r>
              <a:rPr lang="en-US" altLang="zh-CN" dirty="0">
                <a:sym typeface="+mn-ea"/>
                <a:hlinkClick r:id="rId3"/>
              </a:rPr>
              <a:t>36cc</a:t>
            </a:r>
            <a:r>
              <a:rPr lang="zh-CN" altLang="en-US" dirty="0">
                <a:sym typeface="+mn-ea"/>
                <a:hlinkClick r:id="rId3"/>
              </a:rPr>
              <a:t>.</a:t>
            </a:r>
            <a:r>
              <a:rPr lang="en-US" altLang="zh-CN" dirty="0" err="1">
                <a:sym typeface="+mn-ea"/>
                <a:hlinkClick r:id="rId3"/>
              </a:rPr>
              <a:t>vip</a:t>
            </a:r>
            <a:r>
              <a:rPr lang="zh-CN" altLang="en-US" dirty="0">
                <a:sym typeface="+mn-ea"/>
              </a:rPr>
              <a:t>网页</a:t>
            </a:r>
            <a:r>
              <a:rPr lang="en-US" altLang="zh-CN" dirty="0">
                <a:sym typeface="+mn-ea"/>
              </a:rPr>
              <a:t>QQ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平台无其他任何联系方式</a:t>
            </a:r>
            <a:r>
              <a:rPr lang="zh-CN" altLang="en-US" dirty="0">
                <a:sym typeface="+mn-ea"/>
              </a:rPr>
              <a:t>！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dirty="0"/>
              <a:t>七、任务有问题处理步骤：联系买手是一个跟买手聊天沟通的渠道，请长用！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        先联系买手-通过《继续沟通》与买手频繁沟通-解决完后《取消沟通》-无法解决找网页</a:t>
            </a:r>
            <a:r>
              <a:rPr lang="en-US" altLang="zh-CN" dirty="0"/>
              <a:t>QQ</a:t>
            </a:r>
            <a:r>
              <a:rPr lang="zh-CN" altLang="en-US" dirty="0"/>
              <a:t>客服！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327525" y="533400"/>
            <a:ext cx="379095" cy="362585"/>
            <a:chOff x="7357446" y="3428424"/>
            <a:chExt cx="732838" cy="732838"/>
          </a:xfrm>
          <a:solidFill>
            <a:srgbClr val="FE7A04"/>
          </a:solidFill>
        </p:grpSpPr>
        <p:sp>
          <p:nvSpPr>
            <p:cNvPr id="9" name="椭圆 8"/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gradFill>
              <a:gsLst>
                <a:gs pos="100000">
                  <a:srgbClr val="01CCD2"/>
                </a:gs>
                <a:gs pos="0">
                  <a:srgbClr val="0193F2"/>
                </a:gs>
              </a:gsLst>
              <a:lin ang="13500000" scaled="1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27" name="Freeform 84"/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08300" y="457835"/>
            <a:ext cx="5302250" cy="788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一朵花优势</a:t>
            </a:r>
          </a:p>
          <a:p>
            <a:pPr algn="dist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网址：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www.36cc.vip</a:t>
            </a:r>
          </a:p>
        </p:txBody>
      </p:sp>
      <p:cxnSp>
        <p:nvCxnSpPr>
          <p:cNvPr id="10" name="Straight Connector 36"/>
          <p:cNvCxnSpPr/>
          <p:nvPr/>
        </p:nvCxnSpPr>
        <p:spPr>
          <a:xfrm>
            <a:off x="4236864" y="2261685"/>
            <a:ext cx="0" cy="3131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20" y="2286635"/>
            <a:ext cx="2600325" cy="2356485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5895340" y="1567180"/>
            <a:ext cx="5293995" cy="444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专注平台：不做京东拼多多，只做淘宝天猫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全网首创：人工查询是否走了淘宝客，一键取消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专注业态：只做刷单，不做物流空包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专注服务：零会员费，仅收每单手续费1元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淘宝精刷：12张截图全国第一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无截图任务：喜好购买，相对安全！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流量任务：</a:t>
            </a:r>
            <a:r>
              <a:rPr lang="en-US" altLang="zh-CN" dirty="0"/>
              <a:t>0.5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单，全网最低！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资金安全：全赔！全赔！全赔！</a:t>
            </a:r>
            <a:endParaRPr lang="en-US" altLang="zh-CN" dirty="0"/>
          </a:p>
        </p:txBody>
      </p:sp>
      <p:grpSp>
        <p:nvGrpSpPr>
          <p:cNvPr id="47" name="组合 46"/>
          <p:cNvGrpSpPr/>
          <p:nvPr/>
        </p:nvGrpSpPr>
        <p:grpSpPr>
          <a:xfrm>
            <a:off x="5307330" y="2336165"/>
            <a:ext cx="379095" cy="362585"/>
            <a:chOff x="7357446" y="3428424"/>
            <a:chExt cx="732838" cy="732838"/>
          </a:xfr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grpSpPr>
        <p:sp>
          <p:nvSpPr>
            <p:cNvPr id="48" name="椭圆 47"/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49" name="Freeform 84"/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22570" y="1959580"/>
            <a:ext cx="379095" cy="1313210"/>
            <a:chOff x="7357446" y="1507070"/>
            <a:chExt cx="732838" cy="2654192"/>
          </a:xfrm>
          <a:solidFill>
            <a:srgbClr val="FE7A04"/>
          </a:solidFill>
        </p:grpSpPr>
        <p:sp>
          <p:nvSpPr>
            <p:cNvPr id="51" name="椭圆 50"/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gradFill>
              <a:gsLst>
                <a:gs pos="100000">
                  <a:srgbClr val="01CCD2"/>
                </a:gs>
                <a:gs pos="0">
                  <a:srgbClr val="0193F2"/>
                </a:gs>
              </a:gsLst>
              <a:lin ang="13500000" scaled="1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52" name="Freeform 84"/>
            <p:cNvSpPr>
              <a:spLocks noEditPoints="1"/>
            </p:cNvSpPr>
            <p:nvPr/>
          </p:nvSpPr>
          <p:spPr bwMode="auto">
            <a:xfrm>
              <a:off x="7525908" y="1507070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359400" y="5056505"/>
            <a:ext cx="379095" cy="362585"/>
            <a:chOff x="7357446" y="3428424"/>
            <a:chExt cx="732838" cy="732838"/>
          </a:xfrm>
          <a:solidFill>
            <a:srgbClr val="FE7A04"/>
          </a:solidFill>
        </p:grpSpPr>
        <p:sp>
          <p:nvSpPr>
            <p:cNvPr id="54" name="椭圆 53"/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gradFill>
              <a:gsLst>
                <a:gs pos="100000">
                  <a:srgbClr val="01CCD2"/>
                </a:gs>
                <a:gs pos="0">
                  <a:srgbClr val="0193F2"/>
                </a:gs>
              </a:gsLst>
              <a:lin ang="13500000" scaled="1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55" name="Freeform 84"/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328285" y="4015105"/>
            <a:ext cx="379095" cy="362585"/>
            <a:chOff x="7357446" y="3428424"/>
            <a:chExt cx="732838" cy="732838"/>
          </a:xfrm>
          <a:solidFill>
            <a:srgbClr val="FE7A04"/>
          </a:solidFill>
        </p:grpSpPr>
        <p:sp>
          <p:nvSpPr>
            <p:cNvPr id="57" name="椭圆 56"/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gradFill>
              <a:gsLst>
                <a:gs pos="100000">
                  <a:srgbClr val="01CCD2"/>
                </a:gs>
                <a:gs pos="0">
                  <a:srgbClr val="0193F2"/>
                </a:gs>
              </a:gsLst>
              <a:lin ang="13500000" scaled="1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58" name="Freeform 84"/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9" name="Freeform 84"/>
          <p:cNvSpPr>
            <a:spLocks noEditPoints="1"/>
          </p:cNvSpPr>
          <p:nvPr/>
        </p:nvSpPr>
        <p:spPr bwMode="auto">
          <a:xfrm>
            <a:off x="5430035" y="3013045"/>
            <a:ext cx="166706" cy="159446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2"/>
              </a:solidFill>
              <a:latin typeface="+mj-ea"/>
              <a:ea typeface="+mj-ea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5327015" y="3456305"/>
            <a:ext cx="379095" cy="362585"/>
            <a:chOff x="7357446" y="3428424"/>
            <a:chExt cx="732838" cy="732838"/>
          </a:xfr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grpSpPr>
        <p:sp>
          <p:nvSpPr>
            <p:cNvPr id="61" name="椭圆 60"/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62" name="Freeform 84"/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303520" y="1776730"/>
            <a:ext cx="379095" cy="362585"/>
            <a:chOff x="7357446" y="3428424"/>
            <a:chExt cx="732838" cy="732838"/>
          </a:xfrm>
          <a:solidFill>
            <a:srgbClr val="FE7A04"/>
          </a:solidFill>
        </p:grpSpPr>
        <p:sp>
          <p:nvSpPr>
            <p:cNvPr id="64" name="椭圆 63"/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gradFill>
              <a:gsLst>
                <a:gs pos="100000">
                  <a:srgbClr val="01CCD2"/>
                </a:gs>
                <a:gs pos="0">
                  <a:srgbClr val="0193F2"/>
                </a:gs>
              </a:gsLst>
              <a:lin ang="13500000" scaled="1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65" name="Freeform 84"/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328285" y="4539615"/>
            <a:ext cx="379095" cy="362585"/>
            <a:chOff x="7357446" y="3428424"/>
            <a:chExt cx="732838" cy="732838"/>
          </a:xfr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grpSpPr>
        <p:sp>
          <p:nvSpPr>
            <p:cNvPr id="67" name="椭圆 66"/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68" name="Freeform 84"/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349240" y="5631180"/>
            <a:ext cx="379095" cy="362585"/>
            <a:chOff x="7357446" y="3428424"/>
            <a:chExt cx="732838" cy="732838"/>
          </a:xfr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grpSpPr>
        <p:sp>
          <p:nvSpPr>
            <p:cNvPr id="70" name="椭圆 69"/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71" name="Freeform 84"/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2" name="Freeform 84"/>
          <p:cNvSpPr>
            <a:spLocks noEditPoints="1"/>
          </p:cNvSpPr>
          <p:nvPr/>
        </p:nvSpPr>
        <p:spPr bwMode="auto">
          <a:xfrm>
            <a:off x="5422415" y="2435830"/>
            <a:ext cx="166706" cy="159446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3" name="Freeform 84"/>
          <p:cNvSpPr>
            <a:spLocks noEditPoints="1"/>
          </p:cNvSpPr>
          <p:nvPr/>
        </p:nvSpPr>
        <p:spPr bwMode="auto">
          <a:xfrm>
            <a:off x="5421780" y="3545810"/>
            <a:ext cx="166706" cy="159446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4" name="Freeform 84"/>
          <p:cNvSpPr>
            <a:spLocks noEditPoints="1"/>
          </p:cNvSpPr>
          <p:nvPr/>
        </p:nvSpPr>
        <p:spPr bwMode="auto">
          <a:xfrm>
            <a:off x="5433845" y="4617690"/>
            <a:ext cx="166706" cy="159446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5" name="Freeform 84"/>
          <p:cNvSpPr>
            <a:spLocks noEditPoints="1"/>
          </p:cNvSpPr>
          <p:nvPr/>
        </p:nvSpPr>
        <p:spPr bwMode="auto">
          <a:xfrm>
            <a:off x="5666255" y="4369405"/>
            <a:ext cx="166706" cy="159446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2"/>
              </a:solidFill>
              <a:latin typeface="+mj-ea"/>
              <a:ea typeface="+mj-ea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5368925" y="5631180"/>
            <a:ext cx="379095" cy="362585"/>
            <a:chOff x="7357446" y="3428424"/>
            <a:chExt cx="732838" cy="732838"/>
          </a:xfr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grpSpPr>
        <p:sp>
          <p:nvSpPr>
            <p:cNvPr id="77" name="椭圆 76"/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78" name="Freeform 84"/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9" name="Freeform 84"/>
          <p:cNvSpPr>
            <a:spLocks noEditPoints="1"/>
          </p:cNvSpPr>
          <p:nvPr/>
        </p:nvSpPr>
        <p:spPr bwMode="auto">
          <a:xfrm>
            <a:off x="5473850" y="5749260"/>
            <a:ext cx="166706" cy="159446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-1"/>
          <p:cNvGraphicFramePr/>
          <p:nvPr>
            <p:extLst>
              <p:ext uri="{D42A27DB-BD31-4B8C-83A1-F6EECF244321}">
                <p14:modId xmlns:p14="http://schemas.microsoft.com/office/powerpoint/2010/main" val="3876475037"/>
              </p:ext>
            </p:extLst>
          </p:nvPr>
        </p:nvGraphicFramePr>
        <p:xfrm>
          <a:off x="2498425" y="782320"/>
          <a:ext cx="3078480" cy="5548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43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FF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商品价格区间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FF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资金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0-49.99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9.0 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50.-149.99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9.6 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150-249.99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10.9 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250-449.99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12.8 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450-649.99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14.7 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650-799.99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16.6 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800-999.99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18.6 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1000-1199.99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20.6 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1200-1499.99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22.6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1500-1799.99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24.6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1800-1999.99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26.6 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2000-2499.99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29.6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2500-2999.99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32.6 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3000-3499.99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35.6 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3500-3999.99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38.6 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4000-4999.99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50 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5000-5999.99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60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6000-6999.99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70 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7000-7999.99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80 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8000-8999.99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90 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9000-9999.99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100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10000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以上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200.0 </a:t>
                      </a:r>
                    </a:p>
                  </a:txBody>
                  <a:tcPr marL="68580" marR="68580" marT="0" marB="0" anchor="b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1023620" y="386080"/>
            <a:ext cx="277431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</a:rPr>
              <a:t>价格单：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507365" y="377190"/>
            <a:ext cx="379095" cy="362585"/>
            <a:chOff x="7357446" y="3428424"/>
            <a:chExt cx="732838" cy="732838"/>
          </a:xfrm>
          <a:solidFill>
            <a:srgbClr val="FE7A04"/>
          </a:solidFill>
        </p:grpSpPr>
        <p:sp>
          <p:nvSpPr>
            <p:cNvPr id="33" name="椭圆 32"/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gradFill>
              <a:gsLst>
                <a:gs pos="100000">
                  <a:srgbClr val="01CCD2"/>
                </a:gs>
                <a:gs pos="0">
                  <a:srgbClr val="0193F2"/>
                </a:gs>
              </a:gsLst>
              <a:lin ang="13500000" scaled="1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34" name="Freeform 84"/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F7A4CBC-B4CE-4042-9D57-1257DEFBCA6D}"/>
              </a:ext>
            </a:extLst>
          </p:cNvPr>
          <p:cNvSpPr txBox="1"/>
          <p:nvPr/>
        </p:nvSpPr>
        <p:spPr>
          <a:xfrm>
            <a:off x="6767625" y="3007789"/>
            <a:ext cx="3288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无任何会员费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845777-EA7F-4426-92D8-0A6A6560F08F}"/>
              </a:ext>
            </a:extLst>
          </p:cNvPr>
          <p:cNvSpPr txBox="1"/>
          <p:nvPr/>
        </p:nvSpPr>
        <p:spPr>
          <a:xfrm>
            <a:off x="6096000" y="4427221"/>
            <a:ext cx="6228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193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手续费史上最低：</a:t>
            </a:r>
            <a:r>
              <a:rPr lang="en-US" altLang="zh-CN" sz="3200" b="1" dirty="0">
                <a:solidFill>
                  <a:srgbClr val="0193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0193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3200" b="1" dirty="0">
                <a:solidFill>
                  <a:srgbClr val="0193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b="1" dirty="0">
                <a:solidFill>
                  <a:srgbClr val="0193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60C9A4-2CB7-428D-B7A3-6B511852BF1A}"/>
              </a:ext>
            </a:extLst>
          </p:cNvPr>
          <p:cNvSpPr txBox="1"/>
          <p:nvPr/>
        </p:nvSpPr>
        <p:spPr>
          <a:xfrm>
            <a:off x="6095999" y="1925198"/>
            <a:ext cx="6228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193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流量单全网最划算：</a:t>
            </a:r>
            <a:r>
              <a:rPr lang="en-US" altLang="zh-CN" sz="3200" b="1" dirty="0">
                <a:solidFill>
                  <a:srgbClr val="0193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sz="3200" b="1" dirty="0">
                <a:solidFill>
                  <a:srgbClr val="0193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3200" b="1" dirty="0">
                <a:solidFill>
                  <a:srgbClr val="0193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b="1" dirty="0">
                <a:solidFill>
                  <a:srgbClr val="0193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1842770" y="134620"/>
            <a:ext cx="721995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</a:rPr>
              <a:t>三、淘宝客查询教程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26720" y="708660"/>
            <a:ext cx="54502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dirty="0"/>
              <a:t>第一步：下载淘宝联盟app，登陆账号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dirty="0"/>
              <a:t>输入已经付款的订单号</a:t>
            </a:r>
          </a:p>
          <a:p>
            <a:endParaRPr lang="zh-CN" altLang="en-US" dirty="0"/>
          </a:p>
        </p:txBody>
      </p:sp>
      <p:pic>
        <p:nvPicPr>
          <p:cNvPr id="1102" name="Picture 5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1" b="74942"/>
          <a:stretch>
            <a:fillRect/>
          </a:stretch>
        </p:blipFill>
        <p:spPr>
          <a:xfrm>
            <a:off x="695642" y="1789787"/>
            <a:ext cx="2294255" cy="1054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4" b="36765"/>
          <a:stretch>
            <a:fillRect/>
          </a:stretch>
        </p:blipFill>
        <p:spPr>
          <a:xfrm>
            <a:off x="3763737" y="1277778"/>
            <a:ext cx="2113280" cy="2414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690" y="4540845"/>
            <a:ext cx="2078355" cy="17595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A5D6AD0-64A8-42BB-B218-A85EDAB5137E}"/>
              </a:ext>
            </a:extLst>
          </p:cNvPr>
          <p:cNvSpPr txBox="1"/>
          <p:nvPr/>
        </p:nvSpPr>
        <p:spPr>
          <a:xfrm>
            <a:off x="8154164" y="667405"/>
            <a:ext cx="4037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dirty="0"/>
              <a:t>查询结果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907C61-1B22-45A0-B865-AFBBF2E5FC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96" y="1203891"/>
            <a:ext cx="2742565" cy="1951990"/>
          </a:xfrm>
          <a:prstGeom prst="rect">
            <a:avLst/>
          </a:prstGeom>
        </p:spPr>
      </p:pic>
      <p:pic>
        <p:nvPicPr>
          <p:cNvPr id="9" name="图片 4">
            <a:extLst>
              <a:ext uri="{FF2B5EF4-FFF2-40B4-BE49-F238E27FC236}">
                <a16:creationId xmlns:a16="http://schemas.microsoft.com/office/drawing/2014/main" id="{B7AFEAAD-BC36-4F37-B8C3-99F7A58DD4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1983" y="3326607"/>
            <a:ext cx="2725420" cy="3292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35CE84-B493-492A-8A2B-B3F2753667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66" y="0"/>
            <a:ext cx="10972800" cy="685800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504383" y="437890"/>
            <a:ext cx="2316480" cy="97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一朵花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专业刷单平台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24068" y="2268637"/>
            <a:ext cx="1808480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招商入驻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623888" y="2981415"/>
            <a:ext cx="8132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24068" y="3098161"/>
            <a:ext cx="5908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00CCCD"/>
                </a:solidFill>
                <a:latin typeface="微软雅黑" pitchFamily="34" charset="-122"/>
                <a:ea typeface="微软雅黑" pitchFamily="34" charset="-122"/>
              </a:rPr>
              <a:t>谢谢您的观看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23433" y="3991662"/>
            <a:ext cx="4585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 YOU FOR WATCHING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DBEA7D-88DC-417F-9602-BEC3C47D9E6B}"/>
              </a:ext>
            </a:extLst>
          </p:cNvPr>
          <p:cNvSpPr txBox="1"/>
          <p:nvPr/>
        </p:nvSpPr>
        <p:spPr>
          <a:xfrm>
            <a:off x="377656" y="5342892"/>
            <a:ext cx="2719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www.36cc.vip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939</Words>
  <Application>Microsoft Office PowerPoint</Application>
  <PresentationFormat>宽屏</PresentationFormat>
  <Paragraphs>125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华文行楷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zccv</dc:creator>
  <cp:lastModifiedBy>xbany</cp:lastModifiedBy>
  <cp:revision>59</cp:revision>
  <dcterms:created xsi:type="dcterms:W3CDTF">2018-07-03T06:09:00Z</dcterms:created>
  <dcterms:modified xsi:type="dcterms:W3CDTF">2019-04-13T07:57:38Z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