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A219-1F44-4D02-A404-9C6858781565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B884-7C26-4792-9426-B9164AAD7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04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A219-1F44-4D02-A404-9C6858781565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B884-7C26-4792-9426-B9164AAD7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01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A219-1F44-4D02-A404-9C6858781565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B884-7C26-4792-9426-B9164AAD7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609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A219-1F44-4D02-A404-9C6858781565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B884-7C26-4792-9426-B9164AAD7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816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A219-1F44-4D02-A404-9C6858781565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B884-7C26-4792-9426-B9164AAD7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500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A219-1F44-4D02-A404-9C6858781565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B884-7C26-4792-9426-B9164AAD7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650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A219-1F44-4D02-A404-9C6858781565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B884-7C26-4792-9426-B9164AAD7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0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A219-1F44-4D02-A404-9C6858781565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B884-7C26-4792-9426-B9164AAD7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603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A219-1F44-4D02-A404-9C6858781565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B884-7C26-4792-9426-B9164AAD7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2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A219-1F44-4D02-A404-9C6858781565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07EB884-7C26-4792-9426-B9164AAD7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19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A219-1F44-4D02-A404-9C6858781565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B884-7C26-4792-9426-B9164AAD7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7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A219-1F44-4D02-A404-9C6858781565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B884-7C26-4792-9426-B9164AAD7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34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A219-1F44-4D02-A404-9C6858781565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B884-7C26-4792-9426-B9164AAD7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10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A219-1F44-4D02-A404-9C6858781565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B884-7C26-4792-9426-B9164AAD7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79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A219-1F44-4D02-A404-9C6858781565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B884-7C26-4792-9426-B9164AAD7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39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A219-1F44-4D02-A404-9C6858781565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B884-7C26-4792-9426-B9164AAD7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42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A219-1F44-4D02-A404-9C6858781565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B884-7C26-4792-9426-B9164AAD7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11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ACA219-1F44-4D02-A404-9C6858781565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7EB884-7C26-4792-9426-B9164AAD7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73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FBE2-A146-E501-4477-BB8C845B6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008" y="1590007"/>
            <a:ext cx="9372381" cy="1838993"/>
          </a:xfrm>
        </p:spPr>
        <p:txBody>
          <a:bodyPr>
            <a:normAutofit/>
          </a:bodyPr>
          <a:lstStyle/>
          <a:p>
            <a:pPr algn="ctr"/>
            <a:r>
              <a:rPr lang="en-GB" sz="7200" b="1" dirty="0"/>
              <a:t>Reservation System</a:t>
            </a:r>
          </a:p>
        </p:txBody>
      </p:sp>
    </p:spTree>
    <p:extLst>
      <p:ext uri="{BB962C8B-B14F-4D97-AF65-F5344CB8AC3E}">
        <p14:creationId xmlns:p14="http://schemas.microsoft.com/office/powerpoint/2010/main" val="367726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0BB2-5A73-1021-66C8-E7271CBB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kern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Introduction</a:t>
            </a:r>
            <a:endParaRPr lang="en-GB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9C21F-3324-BF49-FA04-5F56F1A92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533" y="2336379"/>
            <a:ext cx="10018713" cy="2347259"/>
          </a:xfrm>
        </p:spPr>
        <p:txBody>
          <a:bodyPr/>
          <a:lstStyle/>
          <a:p>
            <a:r>
              <a:rPr lang="en-GB" sz="24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Brief overview of the project and its objectives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verview of the project timeline and the team involved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41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0BB2-5A73-1021-66C8-E7271CBB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9C21F-3324-BF49-FA04-5F56F1A92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533" y="2336379"/>
            <a:ext cx="10018713" cy="2347259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roblem that the project is addressing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 this problem is important and how it affects the stakeholders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elevant statistics or data to support the problem statement</a:t>
            </a:r>
            <a:endParaRPr lang="en-GB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00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0BB2-5A73-1021-66C8-E7271CBB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9C21F-3324-BF49-FA04-5F56F1A92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533" y="2336379"/>
            <a:ext cx="10018713" cy="2347259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oals and objectives of the project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ow these goals will address the problem statement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ow the success of the project will be measured and evaluated</a:t>
            </a:r>
            <a:endParaRPr lang="en-GB" b="1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65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0BB2-5A73-1021-66C8-E7271CBB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9C21F-3324-BF49-FA04-5F56F1A92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533" y="2336379"/>
            <a:ext cx="10018713" cy="2347259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oundaries of the project and what is included in the scope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onstraints or limitations that the team is working within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eliverables that will be produced as part of the project</a:t>
            </a:r>
            <a:endParaRPr lang="en-GB" b="1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10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0BB2-5A73-1021-66C8-E7271CBB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9C21F-3324-BF49-FA04-5F56F1A92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533" y="2336379"/>
            <a:ext cx="10018713" cy="2347259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pproach that the team is taking to complete the project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rameworks, models, or tools that are being used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teps involved in the project lifecycle and how they will be executed</a:t>
            </a:r>
            <a:endParaRPr lang="en-GB" b="1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45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0BB2-5A73-1021-66C8-E7271CBB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9C21F-3324-BF49-FA04-5F56F1A92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533" y="2336379"/>
            <a:ext cx="10018713" cy="2347259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igh-level timeline for the project</a:t>
            </a: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ajor milestones and deliverables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oles and responsibilities of each team member</a:t>
            </a:r>
            <a:endParaRPr lang="en-GB" b="1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3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0BB2-5A73-1021-66C8-E7271CBB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Risks and Mitigation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9C21F-3324-BF49-FA04-5F56F1A92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533" y="2336379"/>
            <a:ext cx="10018713" cy="2347259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otential risks or challenges that could impact the project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ikelihood and impact of each risk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itigation strategies that the team will use to manage each risk</a:t>
            </a:r>
            <a:endParaRPr lang="en-GB" b="1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06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0BB2-5A73-1021-66C8-E7271CBB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GB" sz="4400" b="1" kern="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Conclusion</a:t>
            </a:r>
            <a:endParaRPr lang="en-GB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9C21F-3324-BF49-FA04-5F56F1A92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533" y="2336379"/>
            <a:ext cx="10018713" cy="2347259"/>
          </a:xfrm>
        </p:spPr>
        <p:txBody>
          <a:bodyPr>
            <a:normAutofit/>
          </a:bodyPr>
          <a:lstStyle/>
          <a:p>
            <a:r>
              <a:rPr lang="en-GB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GB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ey points of the presentation</a:t>
            </a:r>
          </a:p>
          <a:p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Importance of the project and its impact on stakeholders</a:t>
            </a:r>
          </a:p>
          <a:p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Any questions and feedback?</a:t>
            </a:r>
            <a:endParaRPr lang="en-GB" b="1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553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83</TotalTime>
  <Words>208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Segoe UI</vt:lpstr>
      <vt:lpstr>Parallax</vt:lpstr>
      <vt:lpstr>Reservation System</vt:lpstr>
      <vt:lpstr>Introduction</vt:lpstr>
      <vt:lpstr>Project Background</vt:lpstr>
      <vt:lpstr>Project Goals</vt:lpstr>
      <vt:lpstr>Project Scope</vt:lpstr>
      <vt:lpstr>Methodology</vt:lpstr>
      <vt:lpstr>Project Plan</vt:lpstr>
      <vt:lpstr>Risks and Mitigation Strategies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Reservation System</dc:title>
  <dc:creator>Hassan Raza</dc:creator>
  <cp:lastModifiedBy>Hassan Raza</cp:lastModifiedBy>
  <cp:revision>5</cp:revision>
  <dcterms:created xsi:type="dcterms:W3CDTF">2023-04-29T17:02:07Z</dcterms:created>
  <dcterms:modified xsi:type="dcterms:W3CDTF">2023-04-29T20:34:31Z</dcterms:modified>
</cp:coreProperties>
</file>