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65" r:id="rId3"/>
    <p:sldId id="261" r:id="rId4"/>
    <p:sldId id="262" r:id="rId5"/>
    <p:sldId id="263" r:id="rId6"/>
    <p:sldId id="257"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66"/>
    <p:restoredTop sz="96327"/>
  </p:normalViewPr>
  <p:slideViewPr>
    <p:cSldViewPr snapToGrid="0">
      <p:cViewPr>
        <p:scale>
          <a:sx n="118" d="100"/>
          <a:sy n="118" d="100"/>
        </p:scale>
        <p:origin x="-3392" y="6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649107-C4C2-4591-A38F-491C3285B28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D4C2828-EDA6-4510-8950-C776224E95B8}">
      <dgm:prSet/>
      <dgm:spPr/>
      <dgm:t>
        <a:bodyPr/>
        <a:lstStyle/>
        <a:p>
          <a:pPr>
            <a:defRPr cap="all"/>
          </a:pPr>
          <a:r>
            <a:rPr lang="en-US" baseline="0"/>
            <a:t>Team Members: Hayley Rymer and Teme Woldesenbet</a:t>
          </a:r>
          <a:endParaRPr lang="en-US"/>
        </a:p>
      </dgm:t>
    </dgm:pt>
    <dgm:pt modelId="{6A6D3005-3EC2-4358-BFE9-8DD99518D711}" type="parTrans" cxnId="{9F438F06-EFEC-425F-B8CC-74BCDCA40425}">
      <dgm:prSet/>
      <dgm:spPr/>
      <dgm:t>
        <a:bodyPr/>
        <a:lstStyle/>
        <a:p>
          <a:endParaRPr lang="en-US"/>
        </a:p>
      </dgm:t>
    </dgm:pt>
    <dgm:pt modelId="{B4891A85-7463-4F65-8C07-CBBC372B2642}" type="sibTrans" cxnId="{9F438F06-EFEC-425F-B8CC-74BCDCA40425}">
      <dgm:prSet/>
      <dgm:spPr/>
      <dgm:t>
        <a:bodyPr/>
        <a:lstStyle/>
        <a:p>
          <a:endParaRPr lang="en-US"/>
        </a:p>
      </dgm:t>
    </dgm:pt>
    <dgm:pt modelId="{B6E31482-D89E-4F85-9584-20F428149D0B}">
      <dgm:prSet/>
      <dgm:spPr/>
      <dgm:t>
        <a:bodyPr/>
        <a:lstStyle/>
        <a:p>
          <a:pPr>
            <a:defRPr cap="all"/>
          </a:pPr>
          <a:r>
            <a:rPr lang="en-US" baseline="0"/>
            <a:t>Language: Java</a:t>
          </a:r>
          <a:endParaRPr lang="en-US"/>
        </a:p>
      </dgm:t>
    </dgm:pt>
    <dgm:pt modelId="{997D81F3-B35D-48E5-BE12-0FA4A878B681}" type="parTrans" cxnId="{155AEB89-D0FB-4DD5-A7D0-F82D5B12BA10}">
      <dgm:prSet/>
      <dgm:spPr/>
      <dgm:t>
        <a:bodyPr/>
        <a:lstStyle/>
        <a:p>
          <a:endParaRPr lang="en-US"/>
        </a:p>
      </dgm:t>
    </dgm:pt>
    <dgm:pt modelId="{889EB400-B3E7-4A22-8ADD-7EAD33BF2743}" type="sibTrans" cxnId="{155AEB89-D0FB-4DD5-A7D0-F82D5B12BA10}">
      <dgm:prSet/>
      <dgm:spPr/>
      <dgm:t>
        <a:bodyPr/>
        <a:lstStyle/>
        <a:p>
          <a:endParaRPr lang="en-US"/>
        </a:p>
      </dgm:t>
    </dgm:pt>
    <dgm:pt modelId="{898E51AD-0035-4A48-BC9C-286F875898D9}">
      <dgm:prSet/>
      <dgm:spPr/>
      <dgm:t>
        <a:bodyPr/>
        <a:lstStyle/>
        <a:p>
          <a:pPr>
            <a:defRPr cap="all"/>
          </a:pPr>
          <a:r>
            <a:rPr lang="en-US" baseline="0"/>
            <a:t>Integrated Development Environment: IntelliJ IDEA</a:t>
          </a:r>
          <a:endParaRPr lang="en-US"/>
        </a:p>
      </dgm:t>
    </dgm:pt>
    <dgm:pt modelId="{6D903649-FB7F-4ECF-8A59-724CD9701C84}" type="parTrans" cxnId="{F1BB8A74-AB26-42FE-A47E-D83C1C89AB3B}">
      <dgm:prSet/>
      <dgm:spPr/>
      <dgm:t>
        <a:bodyPr/>
        <a:lstStyle/>
        <a:p>
          <a:endParaRPr lang="en-US"/>
        </a:p>
      </dgm:t>
    </dgm:pt>
    <dgm:pt modelId="{D6336BD2-F848-4E67-9F56-A72219A5B856}" type="sibTrans" cxnId="{F1BB8A74-AB26-42FE-A47E-D83C1C89AB3B}">
      <dgm:prSet/>
      <dgm:spPr/>
      <dgm:t>
        <a:bodyPr/>
        <a:lstStyle/>
        <a:p>
          <a:endParaRPr lang="en-US"/>
        </a:p>
      </dgm:t>
    </dgm:pt>
    <dgm:pt modelId="{0E98091E-B0AE-4B8C-8411-78E3E8E4A1BB}">
      <dgm:prSet/>
      <dgm:spPr/>
      <dgm:t>
        <a:bodyPr/>
        <a:lstStyle/>
        <a:p>
          <a:pPr>
            <a:defRPr cap="all"/>
          </a:pPr>
          <a:r>
            <a:rPr lang="en-US" baseline="0"/>
            <a:t>Diagram Tools: Lucidchart and Visio </a:t>
          </a:r>
          <a:endParaRPr lang="en-US"/>
        </a:p>
      </dgm:t>
    </dgm:pt>
    <dgm:pt modelId="{4A9AEB9B-580E-4D33-9EFA-10B7C3C6C913}" type="parTrans" cxnId="{7468BA92-AE7D-4C23-B5C2-F911EB54947A}">
      <dgm:prSet/>
      <dgm:spPr/>
      <dgm:t>
        <a:bodyPr/>
        <a:lstStyle/>
        <a:p>
          <a:endParaRPr lang="en-US"/>
        </a:p>
      </dgm:t>
    </dgm:pt>
    <dgm:pt modelId="{6B964729-0843-44B5-A76E-0FB687420C66}" type="sibTrans" cxnId="{7468BA92-AE7D-4C23-B5C2-F911EB54947A}">
      <dgm:prSet/>
      <dgm:spPr/>
      <dgm:t>
        <a:bodyPr/>
        <a:lstStyle/>
        <a:p>
          <a:endParaRPr lang="en-US"/>
        </a:p>
      </dgm:t>
    </dgm:pt>
    <dgm:pt modelId="{6776761E-1964-4246-8B78-4F0B6D39DDB1}">
      <dgm:prSet/>
      <dgm:spPr/>
      <dgm:t>
        <a:bodyPr/>
        <a:lstStyle/>
        <a:p>
          <a:pPr>
            <a:defRPr cap="all"/>
          </a:pPr>
          <a:r>
            <a:rPr lang="en-US" baseline="0"/>
            <a:t>Communication: GroupMe</a:t>
          </a:r>
          <a:endParaRPr lang="en-US"/>
        </a:p>
      </dgm:t>
    </dgm:pt>
    <dgm:pt modelId="{86EC8169-53FF-4DB1-B696-B2BD2F5D6C73}" type="parTrans" cxnId="{931B0405-F92A-4092-85C3-B0D73A479C33}">
      <dgm:prSet/>
      <dgm:spPr/>
      <dgm:t>
        <a:bodyPr/>
        <a:lstStyle/>
        <a:p>
          <a:endParaRPr lang="en-US"/>
        </a:p>
      </dgm:t>
    </dgm:pt>
    <dgm:pt modelId="{D04F54B7-A001-446C-8FDA-70DCE0DA10E3}" type="sibTrans" cxnId="{931B0405-F92A-4092-85C3-B0D73A479C33}">
      <dgm:prSet/>
      <dgm:spPr/>
      <dgm:t>
        <a:bodyPr/>
        <a:lstStyle/>
        <a:p>
          <a:endParaRPr lang="en-US"/>
        </a:p>
      </dgm:t>
    </dgm:pt>
    <dgm:pt modelId="{83C0AB3C-CB0E-4103-8381-D8E275EB977A}">
      <dgm:prSet/>
      <dgm:spPr/>
      <dgm:t>
        <a:bodyPr/>
        <a:lstStyle/>
        <a:p>
          <a:pPr>
            <a:defRPr cap="all"/>
          </a:pPr>
          <a:r>
            <a:rPr lang="en-US" baseline="0"/>
            <a:t>Repository: GitHub</a:t>
          </a:r>
          <a:endParaRPr lang="en-US"/>
        </a:p>
      </dgm:t>
    </dgm:pt>
    <dgm:pt modelId="{63454608-D96F-4BB1-BB19-0F8772FFA488}" type="parTrans" cxnId="{A42BFE11-B8B3-41DE-BF8D-BAF3C1820AE4}">
      <dgm:prSet/>
      <dgm:spPr/>
      <dgm:t>
        <a:bodyPr/>
        <a:lstStyle/>
        <a:p>
          <a:endParaRPr lang="en-US"/>
        </a:p>
      </dgm:t>
    </dgm:pt>
    <dgm:pt modelId="{33C08928-A66B-4105-B04F-E47EB96B93F4}" type="sibTrans" cxnId="{A42BFE11-B8B3-41DE-BF8D-BAF3C1820AE4}">
      <dgm:prSet/>
      <dgm:spPr/>
      <dgm:t>
        <a:bodyPr/>
        <a:lstStyle/>
        <a:p>
          <a:endParaRPr lang="en-US"/>
        </a:p>
      </dgm:t>
    </dgm:pt>
    <dgm:pt modelId="{38BB2EF0-1C88-4E62-9EF6-12B8886C5BFC}">
      <dgm:prSet/>
      <dgm:spPr/>
      <dgm:t>
        <a:bodyPr/>
        <a:lstStyle/>
        <a:p>
          <a:pPr>
            <a:defRPr cap="all"/>
          </a:pPr>
          <a:r>
            <a:rPr lang="en-US" baseline="0"/>
            <a:t>Other Tools: Microsoft PowerPoint and Word</a:t>
          </a:r>
          <a:endParaRPr lang="en-US"/>
        </a:p>
      </dgm:t>
    </dgm:pt>
    <dgm:pt modelId="{ADA987D0-3C7F-4D1F-B8FF-AE8C3F2ADF40}" type="parTrans" cxnId="{C10B19DD-F28A-406D-A300-4E27ADEFBCD4}">
      <dgm:prSet/>
      <dgm:spPr/>
      <dgm:t>
        <a:bodyPr/>
        <a:lstStyle/>
        <a:p>
          <a:endParaRPr lang="en-US"/>
        </a:p>
      </dgm:t>
    </dgm:pt>
    <dgm:pt modelId="{1C287479-D85F-4790-9FC7-A7EA0BB32FC4}" type="sibTrans" cxnId="{C10B19DD-F28A-406D-A300-4E27ADEFBCD4}">
      <dgm:prSet/>
      <dgm:spPr/>
      <dgm:t>
        <a:bodyPr/>
        <a:lstStyle/>
        <a:p>
          <a:endParaRPr lang="en-US"/>
        </a:p>
      </dgm:t>
    </dgm:pt>
    <dgm:pt modelId="{E027BC29-8BA4-40B1-9C90-E6E55EB07052}" type="pres">
      <dgm:prSet presAssocID="{4F649107-C4C2-4591-A38F-491C3285B285}" presName="root" presStyleCnt="0">
        <dgm:presLayoutVars>
          <dgm:dir/>
          <dgm:resizeHandles val="exact"/>
        </dgm:presLayoutVars>
      </dgm:prSet>
      <dgm:spPr/>
    </dgm:pt>
    <dgm:pt modelId="{7BE6D6BA-69E1-4FF4-9FDD-011913024451}" type="pres">
      <dgm:prSet presAssocID="{CD4C2828-EDA6-4510-8950-C776224E95B8}" presName="compNode" presStyleCnt="0"/>
      <dgm:spPr/>
    </dgm:pt>
    <dgm:pt modelId="{64F39623-1A0C-4074-A652-4B4ED7FEC569}" type="pres">
      <dgm:prSet presAssocID="{CD4C2828-EDA6-4510-8950-C776224E95B8}" presName="iconBgRect" presStyleLbl="bgShp" presStyleIdx="0" presStyleCnt="7"/>
      <dgm:spPr/>
    </dgm:pt>
    <dgm:pt modelId="{4623B52B-A24D-4360-A4CA-1800DDA65FDD}" type="pres">
      <dgm:prSet presAssocID="{CD4C2828-EDA6-4510-8950-C776224E95B8}"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of People"/>
        </a:ext>
      </dgm:extLst>
    </dgm:pt>
    <dgm:pt modelId="{29D6386B-2050-4126-9FF6-6B0BB7993AF8}" type="pres">
      <dgm:prSet presAssocID="{CD4C2828-EDA6-4510-8950-C776224E95B8}" presName="spaceRect" presStyleCnt="0"/>
      <dgm:spPr/>
    </dgm:pt>
    <dgm:pt modelId="{4A8D4798-1544-4AE6-B1D0-B4AE079AA3F8}" type="pres">
      <dgm:prSet presAssocID="{CD4C2828-EDA6-4510-8950-C776224E95B8}" presName="textRect" presStyleLbl="revTx" presStyleIdx="0" presStyleCnt="7">
        <dgm:presLayoutVars>
          <dgm:chMax val="1"/>
          <dgm:chPref val="1"/>
        </dgm:presLayoutVars>
      </dgm:prSet>
      <dgm:spPr/>
    </dgm:pt>
    <dgm:pt modelId="{A298F962-4511-419E-A367-196C684E09BB}" type="pres">
      <dgm:prSet presAssocID="{B4891A85-7463-4F65-8C07-CBBC372B2642}" presName="sibTrans" presStyleCnt="0"/>
      <dgm:spPr/>
    </dgm:pt>
    <dgm:pt modelId="{A9A64312-CCCD-43DF-8F84-5499F30DF53D}" type="pres">
      <dgm:prSet presAssocID="{B6E31482-D89E-4F85-9584-20F428149D0B}" presName="compNode" presStyleCnt="0"/>
      <dgm:spPr/>
    </dgm:pt>
    <dgm:pt modelId="{0F687B66-4C9E-43CA-A90A-96F022472AAC}" type="pres">
      <dgm:prSet presAssocID="{B6E31482-D89E-4F85-9584-20F428149D0B}" presName="iconBgRect" presStyleLbl="bgShp" presStyleIdx="1" presStyleCnt="7"/>
      <dgm:spPr/>
    </dgm:pt>
    <dgm:pt modelId="{028F84C3-C213-44AB-AAE1-4D6513F7B5CF}" type="pres">
      <dgm:prSet presAssocID="{B6E31482-D89E-4F85-9584-20F428149D0B}"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93EA8849-F094-4406-8F53-060E3401DED2}" type="pres">
      <dgm:prSet presAssocID="{B6E31482-D89E-4F85-9584-20F428149D0B}" presName="spaceRect" presStyleCnt="0"/>
      <dgm:spPr/>
    </dgm:pt>
    <dgm:pt modelId="{EC586B99-3A0E-4824-A8C9-54A4B2A2D61E}" type="pres">
      <dgm:prSet presAssocID="{B6E31482-D89E-4F85-9584-20F428149D0B}" presName="textRect" presStyleLbl="revTx" presStyleIdx="1" presStyleCnt="7">
        <dgm:presLayoutVars>
          <dgm:chMax val="1"/>
          <dgm:chPref val="1"/>
        </dgm:presLayoutVars>
      </dgm:prSet>
      <dgm:spPr/>
    </dgm:pt>
    <dgm:pt modelId="{3D9CB5FC-9AD0-456F-A182-2E8FE7358F7D}" type="pres">
      <dgm:prSet presAssocID="{889EB400-B3E7-4A22-8ADD-7EAD33BF2743}" presName="sibTrans" presStyleCnt="0"/>
      <dgm:spPr/>
    </dgm:pt>
    <dgm:pt modelId="{A64FF5AF-34A7-41AB-A3E9-BA9E9EC444BB}" type="pres">
      <dgm:prSet presAssocID="{898E51AD-0035-4A48-BC9C-286F875898D9}" presName="compNode" presStyleCnt="0"/>
      <dgm:spPr/>
    </dgm:pt>
    <dgm:pt modelId="{BB95E856-366D-4BE3-BEFB-30202D14140F}" type="pres">
      <dgm:prSet presAssocID="{898E51AD-0035-4A48-BC9C-286F875898D9}" presName="iconBgRect" presStyleLbl="bgShp" presStyleIdx="2" presStyleCnt="7"/>
      <dgm:spPr/>
    </dgm:pt>
    <dgm:pt modelId="{3B4435D2-C59B-4602-9AFC-6AAD1973BFC8}" type="pres">
      <dgm:prSet presAssocID="{898E51AD-0035-4A48-BC9C-286F875898D9}"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FFF29CFE-7F1A-46E6-A8F9-EDC349D4AAA9}" type="pres">
      <dgm:prSet presAssocID="{898E51AD-0035-4A48-BC9C-286F875898D9}" presName="spaceRect" presStyleCnt="0"/>
      <dgm:spPr/>
    </dgm:pt>
    <dgm:pt modelId="{49B04445-DC87-4C39-8E6C-F9183EA2A114}" type="pres">
      <dgm:prSet presAssocID="{898E51AD-0035-4A48-BC9C-286F875898D9}" presName="textRect" presStyleLbl="revTx" presStyleIdx="2" presStyleCnt="7">
        <dgm:presLayoutVars>
          <dgm:chMax val="1"/>
          <dgm:chPref val="1"/>
        </dgm:presLayoutVars>
      </dgm:prSet>
      <dgm:spPr/>
    </dgm:pt>
    <dgm:pt modelId="{D4E8662A-68D1-4978-9F7D-E0A1A4F91AFF}" type="pres">
      <dgm:prSet presAssocID="{D6336BD2-F848-4E67-9F56-A72219A5B856}" presName="sibTrans" presStyleCnt="0"/>
      <dgm:spPr/>
    </dgm:pt>
    <dgm:pt modelId="{F2220F3E-F49F-44FC-9D62-45F91E2FBD1D}" type="pres">
      <dgm:prSet presAssocID="{0E98091E-B0AE-4B8C-8411-78E3E8E4A1BB}" presName="compNode" presStyleCnt="0"/>
      <dgm:spPr/>
    </dgm:pt>
    <dgm:pt modelId="{11CB4C66-1125-4742-899B-A066C7EDACB5}" type="pres">
      <dgm:prSet presAssocID="{0E98091E-B0AE-4B8C-8411-78E3E8E4A1BB}" presName="iconBgRect" presStyleLbl="bgShp" presStyleIdx="3" presStyleCnt="7"/>
      <dgm:spPr/>
    </dgm:pt>
    <dgm:pt modelId="{D3D982AC-8148-4878-B365-19C1AEC082D5}" type="pres">
      <dgm:prSet presAssocID="{0E98091E-B0AE-4B8C-8411-78E3E8E4A1BB}"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ining Tools"/>
        </a:ext>
      </dgm:extLst>
    </dgm:pt>
    <dgm:pt modelId="{BC4657B8-9A92-485A-ADCF-15DFF3377DB8}" type="pres">
      <dgm:prSet presAssocID="{0E98091E-B0AE-4B8C-8411-78E3E8E4A1BB}" presName="spaceRect" presStyleCnt="0"/>
      <dgm:spPr/>
    </dgm:pt>
    <dgm:pt modelId="{42ECCDF5-81D8-4943-AD76-0646A1A3AD8B}" type="pres">
      <dgm:prSet presAssocID="{0E98091E-B0AE-4B8C-8411-78E3E8E4A1BB}" presName="textRect" presStyleLbl="revTx" presStyleIdx="3" presStyleCnt="7">
        <dgm:presLayoutVars>
          <dgm:chMax val="1"/>
          <dgm:chPref val="1"/>
        </dgm:presLayoutVars>
      </dgm:prSet>
      <dgm:spPr/>
    </dgm:pt>
    <dgm:pt modelId="{70BAA036-CBE7-4108-8779-DE5A4034FF0F}" type="pres">
      <dgm:prSet presAssocID="{6B964729-0843-44B5-A76E-0FB687420C66}" presName="sibTrans" presStyleCnt="0"/>
      <dgm:spPr/>
    </dgm:pt>
    <dgm:pt modelId="{7A23EA14-ACFE-4CE7-BD39-F67693C07549}" type="pres">
      <dgm:prSet presAssocID="{6776761E-1964-4246-8B78-4F0B6D39DDB1}" presName="compNode" presStyleCnt="0"/>
      <dgm:spPr/>
    </dgm:pt>
    <dgm:pt modelId="{A2AF1FD1-1F0F-4536-9EF2-832FBC9F5C8D}" type="pres">
      <dgm:prSet presAssocID="{6776761E-1964-4246-8B78-4F0B6D39DDB1}" presName="iconBgRect" presStyleLbl="bgShp" presStyleIdx="4" presStyleCnt="7"/>
      <dgm:spPr/>
    </dgm:pt>
    <dgm:pt modelId="{44AF8945-8247-4FBB-A13F-091B4DEABFD1}" type="pres">
      <dgm:prSet presAssocID="{6776761E-1964-4246-8B78-4F0B6D39DDB1}"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at"/>
        </a:ext>
      </dgm:extLst>
    </dgm:pt>
    <dgm:pt modelId="{A72D9A77-11BC-4F36-AC30-59400A52A427}" type="pres">
      <dgm:prSet presAssocID="{6776761E-1964-4246-8B78-4F0B6D39DDB1}" presName="spaceRect" presStyleCnt="0"/>
      <dgm:spPr/>
    </dgm:pt>
    <dgm:pt modelId="{A8A6A876-19E2-48E2-B6BE-55A3B38E7C1A}" type="pres">
      <dgm:prSet presAssocID="{6776761E-1964-4246-8B78-4F0B6D39DDB1}" presName="textRect" presStyleLbl="revTx" presStyleIdx="4" presStyleCnt="7">
        <dgm:presLayoutVars>
          <dgm:chMax val="1"/>
          <dgm:chPref val="1"/>
        </dgm:presLayoutVars>
      </dgm:prSet>
      <dgm:spPr/>
    </dgm:pt>
    <dgm:pt modelId="{AE2B9A0D-D864-4E21-A3C2-62C053D1434B}" type="pres">
      <dgm:prSet presAssocID="{D04F54B7-A001-446C-8FDA-70DCE0DA10E3}" presName="sibTrans" presStyleCnt="0"/>
      <dgm:spPr/>
    </dgm:pt>
    <dgm:pt modelId="{2B577C0E-9081-468E-96D0-15EA8F660064}" type="pres">
      <dgm:prSet presAssocID="{83C0AB3C-CB0E-4103-8381-D8E275EB977A}" presName="compNode" presStyleCnt="0"/>
      <dgm:spPr/>
    </dgm:pt>
    <dgm:pt modelId="{EBFA80CC-64FB-4EDA-B583-68383547B6B7}" type="pres">
      <dgm:prSet presAssocID="{83C0AB3C-CB0E-4103-8381-D8E275EB977A}" presName="iconBgRect" presStyleLbl="bgShp" presStyleIdx="5" presStyleCnt="7"/>
      <dgm:spPr/>
    </dgm:pt>
    <dgm:pt modelId="{3E63AAFC-2367-4043-8925-E03A1408EA0E}" type="pres">
      <dgm:prSet presAssocID="{83C0AB3C-CB0E-4103-8381-D8E275EB977A}"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atabase"/>
        </a:ext>
      </dgm:extLst>
    </dgm:pt>
    <dgm:pt modelId="{D10D4D44-F39B-48E2-8A3B-CB00A7DB9287}" type="pres">
      <dgm:prSet presAssocID="{83C0AB3C-CB0E-4103-8381-D8E275EB977A}" presName="spaceRect" presStyleCnt="0"/>
      <dgm:spPr/>
    </dgm:pt>
    <dgm:pt modelId="{507DE371-CCCD-41A8-B04C-637270D6853C}" type="pres">
      <dgm:prSet presAssocID="{83C0AB3C-CB0E-4103-8381-D8E275EB977A}" presName="textRect" presStyleLbl="revTx" presStyleIdx="5" presStyleCnt="7">
        <dgm:presLayoutVars>
          <dgm:chMax val="1"/>
          <dgm:chPref val="1"/>
        </dgm:presLayoutVars>
      </dgm:prSet>
      <dgm:spPr/>
    </dgm:pt>
    <dgm:pt modelId="{5A1F4BEF-ED4D-45E2-8FE4-3EF8B1BCFE16}" type="pres">
      <dgm:prSet presAssocID="{33C08928-A66B-4105-B04F-E47EB96B93F4}" presName="sibTrans" presStyleCnt="0"/>
      <dgm:spPr/>
    </dgm:pt>
    <dgm:pt modelId="{480E3EC3-2F52-4733-A4F9-7CC70C750842}" type="pres">
      <dgm:prSet presAssocID="{38BB2EF0-1C88-4E62-9EF6-12B8886C5BFC}" presName="compNode" presStyleCnt="0"/>
      <dgm:spPr/>
    </dgm:pt>
    <dgm:pt modelId="{519CC328-2D63-4E19-94E3-6706206DBAA9}" type="pres">
      <dgm:prSet presAssocID="{38BB2EF0-1C88-4E62-9EF6-12B8886C5BFC}" presName="iconBgRect" presStyleLbl="bgShp" presStyleIdx="6" presStyleCnt="7"/>
      <dgm:spPr/>
    </dgm:pt>
    <dgm:pt modelId="{B35D3373-F390-4D9B-B4D5-F5223976B1DD}" type="pres">
      <dgm:prSet presAssocID="{38BB2EF0-1C88-4E62-9EF6-12B8886C5BFC}"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Gears"/>
        </a:ext>
      </dgm:extLst>
    </dgm:pt>
    <dgm:pt modelId="{CB10BC7E-8641-46C7-90F3-49DA52C01522}" type="pres">
      <dgm:prSet presAssocID="{38BB2EF0-1C88-4E62-9EF6-12B8886C5BFC}" presName="spaceRect" presStyleCnt="0"/>
      <dgm:spPr/>
    </dgm:pt>
    <dgm:pt modelId="{7ACE6696-6717-48AF-B1DF-3C4B17F5B26A}" type="pres">
      <dgm:prSet presAssocID="{38BB2EF0-1C88-4E62-9EF6-12B8886C5BFC}" presName="textRect" presStyleLbl="revTx" presStyleIdx="6" presStyleCnt="7">
        <dgm:presLayoutVars>
          <dgm:chMax val="1"/>
          <dgm:chPref val="1"/>
        </dgm:presLayoutVars>
      </dgm:prSet>
      <dgm:spPr/>
    </dgm:pt>
  </dgm:ptLst>
  <dgm:cxnLst>
    <dgm:cxn modelId="{92AE9803-A4F0-488C-9648-3E2BDD53F840}" type="presOf" srcId="{38BB2EF0-1C88-4E62-9EF6-12B8886C5BFC}" destId="{7ACE6696-6717-48AF-B1DF-3C4B17F5B26A}" srcOrd="0" destOrd="0" presId="urn:microsoft.com/office/officeart/2018/5/layout/IconCircleLabelList"/>
    <dgm:cxn modelId="{931B0405-F92A-4092-85C3-B0D73A479C33}" srcId="{4F649107-C4C2-4591-A38F-491C3285B285}" destId="{6776761E-1964-4246-8B78-4F0B6D39DDB1}" srcOrd="4" destOrd="0" parTransId="{86EC8169-53FF-4DB1-B696-B2BD2F5D6C73}" sibTransId="{D04F54B7-A001-446C-8FDA-70DCE0DA10E3}"/>
    <dgm:cxn modelId="{9F438F06-EFEC-425F-B8CC-74BCDCA40425}" srcId="{4F649107-C4C2-4591-A38F-491C3285B285}" destId="{CD4C2828-EDA6-4510-8950-C776224E95B8}" srcOrd="0" destOrd="0" parTransId="{6A6D3005-3EC2-4358-BFE9-8DD99518D711}" sibTransId="{B4891A85-7463-4F65-8C07-CBBC372B2642}"/>
    <dgm:cxn modelId="{DBDF6A0D-DC9C-42DC-8A34-615E52CB0197}" type="presOf" srcId="{83C0AB3C-CB0E-4103-8381-D8E275EB977A}" destId="{507DE371-CCCD-41A8-B04C-637270D6853C}" srcOrd="0" destOrd="0" presId="urn:microsoft.com/office/officeart/2018/5/layout/IconCircleLabelList"/>
    <dgm:cxn modelId="{A42BFE11-B8B3-41DE-BF8D-BAF3C1820AE4}" srcId="{4F649107-C4C2-4591-A38F-491C3285B285}" destId="{83C0AB3C-CB0E-4103-8381-D8E275EB977A}" srcOrd="5" destOrd="0" parTransId="{63454608-D96F-4BB1-BB19-0F8772FFA488}" sibTransId="{33C08928-A66B-4105-B04F-E47EB96B93F4}"/>
    <dgm:cxn modelId="{9D31E219-11A1-480B-A1C2-726C8960D56E}" type="presOf" srcId="{B6E31482-D89E-4F85-9584-20F428149D0B}" destId="{EC586B99-3A0E-4824-A8C9-54A4B2A2D61E}" srcOrd="0" destOrd="0" presId="urn:microsoft.com/office/officeart/2018/5/layout/IconCircleLabelList"/>
    <dgm:cxn modelId="{D704082E-484A-4517-9A9E-72923526C169}" type="presOf" srcId="{898E51AD-0035-4A48-BC9C-286F875898D9}" destId="{49B04445-DC87-4C39-8E6C-F9183EA2A114}" srcOrd="0" destOrd="0" presId="urn:microsoft.com/office/officeart/2018/5/layout/IconCircleLabelList"/>
    <dgm:cxn modelId="{FEDC7841-DF3C-458A-AE99-A44A73CA6A89}" type="presOf" srcId="{4F649107-C4C2-4591-A38F-491C3285B285}" destId="{E027BC29-8BA4-40B1-9C90-E6E55EB07052}" srcOrd="0" destOrd="0" presId="urn:microsoft.com/office/officeart/2018/5/layout/IconCircleLabelList"/>
    <dgm:cxn modelId="{024C4A47-0728-4777-A5E3-51B4F06830D3}" type="presOf" srcId="{0E98091E-B0AE-4B8C-8411-78E3E8E4A1BB}" destId="{42ECCDF5-81D8-4943-AD76-0646A1A3AD8B}" srcOrd="0" destOrd="0" presId="urn:microsoft.com/office/officeart/2018/5/layout/IconCircleLabelList"/>
    <dgm:cxn modelId="{4DA65065-1F38-44BC-ADCE-EE5B5F23CBC2}" type="presOf" srcId="{CD4C2828-EDA6-4510-8950-C776224E95B8}" destId="{4A8D4798-1544-4AE6-B1D0-B4AE079AA3F8}" srcOrd="0" destOrd="0" presId="urn:microsoft.com/office/officeart/2018/5/layout/IconCircleLabelList"/>
    <dgm:cxn modelId="{CBC4E367-0816-4BD6-A24C-C582B70B9693}" type="presOf" srcId="{6776761E-1964-4246-8B78-4F0B6D39DDB1}" destId="{A8A6A876-19E2-48E2-B6BE-55A3B38E7C1A}" srcOrd="0" destOrd="0" presId="urn:microsoft.com/office/officeart/2018/5/layout/IconCircleLabelList"/>
    <dgm:cxn modelId="{F1BB8A74-AB26-42FE-A47E-D83C1C89AB3B}" srcId="{4F649107-C4C2-4591-A38F-491C3285B285}" destId="{898E51AD-0035-4A48-BC9C-286F875898D9}" srcOrd="2" destOrd="0" parTransId="{6D903649-FB7F-4ECF-8A59-724CD9701C84}" sibTransId="{D6336BD2-F848-4E67-9F56-A72219A5B856}"/>
    <dgm:cxn modelId="{155AEB89-D0FB-4DD5-A7D0-F82D5B12BA10}" srcId="{4F649107-C4C2-4591-A38F-491C3285B285}" destId="{B6E31482-D89E-4F85-9584-20F428149D0B}" srcOrd="1" destOrd="0" parTransId="{997D81F3-B35D-48E5-BE12-0FA4A878B681}" sibTransId="{889EB400-B3E7-4A22-8ADD-7EAD33BF2743}"/>
    <dgm:cxn modelId="{7468BA92-AE7D-4C23-B5C2-F911EB54947A}" srcId="{4F649107-C4C2-4591-A38F-491C3285B285}" destId="{0E98091E-B0AE-4B8C-8411-78E3E8E4A1BB}" srcOrd="3" destOrd="0" parTransId="{4A9AEB9B-580E-4D33-9EFA-10B7C3C6C913}" sibTransId="{6B964729-0843-44B5-A76E-0FB687420C66}"/>
    <dgm:cxn modelId="{C10B19DD-F28A-406D-A300-4E27ADEFBCD4}" srcId="{4F649107-C4C2-4591-A38F-491C3285B285}" destId="{38BB2EF0-1C88-4E62-9EF6-12B8886C5BFC}" srcOrd="6" destOrd="0" parTransId="{ADA987D0-3C7F-4D1F-B8FF-AE8C3F2ADF40}" sibTransId="{1C287479-D85F-4790-9FC7-A7EA0BB32FC4}"/>
    <dgm:cxn modelId="{94929D8B-BFC7-4A47-9B1B-61B28186D749}" type="presParOf" srcId="{E027BC29-8BA4-40B1-9C90-E6E55EB07052}" destId="{7BE6D6BA-69E1-4FF4-9FDD-011913024451}" srcOrd="0" destOrd="0" presId="urn:microsoft.com/office/officeart/2018/5/layout/IconCircleLabelList"/>
    <dgm:cxn modelId="{F0D9F87E-1EEE-4D56-A230-DB966B865B0A}" type="presParOf" srcId="{7BE6D6BA-69E1-4FF4-9FDD-011913024451}" destId="{64F39623-1A0C-4074-A652-4B4ED7FEC569}" srcOrd="0" destOrd="0" presId="urn:microsoft.com/office/officeart/2018/5/layout/IconCircleLabelList"/>
    <dgm:cxn modelId="{AD278AA5-6741-4D5B-84D9-5C744510D89A}" type="presParOf" srcId="{7BE6D6BA-69E1-4FF4-9FDD-011913024451}" destId="{4623B52B-A24D-4360-A4CA-1800DDA65FDD}" srcOrd="1" destOrd="0" presId="urn:microsoft.com/office/officeart/2018/5/layout/IconCircleLabelList"/>
    <dgm:cxn modelId="{1F737EC1-A596-473C-86F0-64F1722CA145}" type="presParOf" srcId="{7BE6D6BA-69E1-4FF4-9FDD-011913024451}" destId="{29D6386B-2050-4126-9FF6-6B0BB7993AF8}" srcOrd="2" destOrd="0" presId="urn:microsoft.com/office/officeart/2018/5/layout/IconCircleLabelList"/>
    <dgm:cxn modelId="{8584DFD0-B7D6-448B-B80E-2B885BE3B97C}" type="presParOf" srcId="{7BE6D6BA-69E1-4FF4-9FDD-011913024451}" destId="{4A8D4798-1544-4AE6-B1D0-B4AE079AA3F8}" srcOrd="3" destOrd="0" presId="urn:microsoft.com/office/officeart/2018/5/layout/IconCircleLabelList"/>
    <dgm:cxn modelId="{3F7C4751-8332-4986-B98C-C1C7A3106664}" type="presParOf" srcId="{E027BC29-8BA4-40B1-9C90-E6E55EB07052}" destId="{A298F962-4511-419E-A367-196C684E09BB}" srcOrd="1" destOrd="0" presId="urn:microsoft.com/office/officeart/2018/5/layout/IconCircleLabelList"/>
    <dgm:cxn modelId="{89CF2D68-C3A2-4101-8475-D791AFD1839A}" type="presParOf" srcId="{E027BC29-8BA4-40B1-9C90-E6E55EB07052}" destId="{A9A64312-CCCD-43DF-8F84-5499F30DF53D}" srcOrd="2" destOrd="0" presId="urn:microsoft.com/office/officeart/2018/5/layout/IconCircleLabelList"/>
    <dgm:cxn modelId="{D144FAC8-2E38-455D-93FB-C59275CA576C}" type="presParOf" srcId="{A9A64312-CCCD-43DF-8F84-5499F30DF53D}" destId="{0F687B66-4C9E-43CA-A90A-96F022472AAC}" srcOrd="0" destOrd="0" presId="urn:microsoft.com/office/officeart/2018/5/layout/IconCircleLabelList"/>
    <dgm:cxn modelId="{058B2D77-1E3D-4DAF-8A03-210F04CDEA98}" type="presParOf" srcId="{A9A64312-CCCD-43DF-8F84-5499F30DF53D}" destId="{028F84C3-C213-44AB-AAE1-4D6513F7B5CF}" srcOrd="1" destOrd="0" presId="urn:microsoft.com/office/officeart/2018/5/layout/IconCircleLabelList"/>
    <dgm:cxn modelId="{3C7C2674-F865-4F91-8024-A55DA28606A0}" type="presParOf" srcId="{A9A64312-CCCD-43DF-8F84-5499F30DF53D}" destId="{93EA8849-F094-4406-8F53-060E3401DED2}" srcOrd="2" destOrd="0" presId="urn:microsoft.com/office/officeart/2018/5/layout/IconCircleLabelList"/>
    <dgm:cxn modelId="{1086474E-8211-4C77-94B0-FA7F60E8E674}" type="presParOf" srcId="{A9A64312-CCCD-43DF-8F84-5499F30DF53D}" destId="{EC586B99-3A0E-4824-A8C9-54A4B2A2D61E}" srcOrd="3" destOrd="0" presId="urn:microsoft.com/office/officeart/2018/5/layout/IconCircleLabelList"/>
    <dgm:cxn modelId="{30F8FCC8-043E-4D1D-BD46-3B679F6D7457}" type="presParOf" srcId="{E027BC29-8BA4-40B1-9C90-E6E55EB07052}" destId="{3D9CB5FC-9AD0-456F-A182-2E8FE7358F7D}" srcOrd="3" destOrd="0" presId="urn:microsoft.com/office/officeart/2018/5/layout/IconCircleLabelList"/>
    <dgm:cxn modelId="{0FCE65DB-02AD-450F-BD37-FDA8CE12E5D4}" type="presParOf" srcId="{E027BC29-8BA4-40B1-9C90-E6E55EB07052}" destId="{A64FF5AF-34A7-41AB-A3E9-BA9E9EC444BB}" srcOrd="4" destOrd="0" presId="urn:microsoft.com/office/officeart/2018/5/layout/IconCircleLabelList"/>
    <dgm:cxn modelId="{B46195FC-D56A-4F71-B937-1D2E2EE65997}" type="presParOf" srcId="{A64FF5AF-34A7-41AB-A3E9-BA9E9EC444BB}" destId="{BB95E856-366D-4BE3-BEFB-30202D14140F}" srcOrd="0" destOrd="0" presId="urn:microsoft.com/office/officeart/2018/5/layout/IconCircleLabelList"/>
    <dgm:cxn modelId="{F1BF5A24-26D7-43BD-B1D6-C3A6658F505A}" type="presParOf" srcId="{A64FF5AF-34A7-41AB-A3E9-BA9E9EC444BB}" destId="{3B4435D2-C59B-4602-9AFC-6AAD1973BFC8}" srcOrd="1" destOrd="0" presId="urn:microsoft.com/office/officeart/2018/5/layout/IconCircleLabelList"/>
    <dgm:cxn modelId="{80CEE39C-FE05-4BC0-A05D-18E216087A45}" type="presParOf" srcId="{A64FF5AF-34A7-41AB-A3E9-BA9E9EC444BB}" destId="{FFF29CFE-7F1A-46E6-A8F9-EDC349D4AAA9}" srcOrd="2" destOrd="0" presId="urn:microsoft.com/office/officeart/2018/5/layout/IconCircleLabelList"/>
    <dgm:cxn modelId="{22AF4DA9-9B8C-4FF0-9157-DC20A5C0FD2F}" type="presParOf" srcId="{A64FF5AF-34A7-41AB-A3E9-BA9E9EC444BB}" destId="{49B04445-DC87-4C39-8E6C-F9183EA2A114}" srcOrd="3" destOrd="0" presId="urn:microsoft.com/office/officeart/2018/5/layout/IconCircleLabelList"/>
    <dgm:cxn modelId="{E87D70E6-D209-4548-AD15-967571D7B7FE}" type="presParOf" srcId="{E027BC29-8BA4-40B1-9C90-E6E55EB07052}" destId="{D4E8662A-68D1-4978-9F7D-E0A1A4F91AFF}" srcOrd="5" destOrd="0" presId="urn:microsoft.com/office/officeart/2018/5/layout/IconCircleLabelList"/>
    <dgm:cxn modelId="{7C468570-98A3-4B97-9CEB-F48AB298D644}" type="presParOf" srcId="{E027BC29-8BA4-40B1-9C90-E6E55EB07052}" destId="{F2220F3E-F49F-44FC-9D62-45F91E2FBD1D}" srcOrd="6" destOrd="0" presId="urn:microsoft.com/office/officeart/2018/5/layout/IconCircleLabelList"/>
    <dgm:cxn modelId="{D47F5859-8423-4847-AE91-EC3D26F10580}" type="presParOf" srcId="{F2220F3E-F49F-44FC-9D62-45F91E2FBD1D}" destId="{11CB4C66-1125-4742-899B-A066C7EDACB5}" srcOrd="0" destOrd="0" presId="urn:microsoft.com/office/officeart/2018/5/layout/IconCircleLabelList"/>
    <dgm:cxn modelId="{4856B15E-CD8A-483D-A377-4D5951DCA538}" type="presParOf" srcId="{F2220F3E-F49F-44FC-9D62-45F91E2FBD1D}" destId="{D3D982AC-8148-4878-B365-19C1AEC082D5}" srcOrd="1" destOrd="0" presId="urn:microsoft.com/office/officeart/2018/5/layout/IconCircleLabelList"/>
    <dgm:cxn modelId="{CFCFC95A-CB6A-4786-919D-69B94C2B0F39}" type="presParOf" srcId="{F2220F3E-F49F-44FC-9D62-45F91E2FBD1D}" destId="{BC4657B8-9A92-485A-ADCF-15DFF3377DB8}" srcOrd="2" destOrd="0" presId="urn:microsoft.com/office/officeart/2018/5/layout/IconCircleLabelList"/>
    <dgm:cxn modelId="{38D33101-5CB4-456D-A470-734E68264B0C}" type="presParOf" srcId="{F2220F3E-F49F-44FC-9D62-45F91E2FBD1D}" destId="{42ECCDF5-81D8-4943-AD76-0646A1A3AD8B}" srcOrd="3" destOrd="0" presId="urn:microsoft.com/office/officeart/2018/5/layout/IconCircleLabelList"/>
    <dgm:cxn modelId="{FD6DB555-DC18-499A-903B-B1F10488B547}" type="presParOf" srcId="{E027BC29-8BA4-40B1-9C90-E6E55EB07052}" destId="{70BAA036-CBE7-4108-8779-DE5A4034FF0F}" srcOrd="7" destOrd="0" presId="urn:microsoft.com/office/officeart/2018/5/layout/IconCircleLabelList"/>
    <dgm:cxn modelId="{03DDFA25-A31D-409D-B4B2-C078B45DE058}" type="presParOf" srcId="{E027BC29-8BA4-40B1-9C90-E6E55EB07052}" destId="{7A23EA14-ACFE-4CE7-BD39-F67693C07549}" srcOrd="8" destOrd="0" presId="urn:microsoft.com/office/officeart/2018/5/layout/IconCircleLabelList"/>
    <dgm:cxn modelId="{25EFD372-92A2-4B7B-8D1D-45E1ED4B013D}" type="presParOf" srcId="{7A23EA14-ACFE-4CE7-BD39-F67693C07549}" destId="{A2AF1FD1-1F0F-4536-9EF2-832FBC9F5C8D}" srcOrd="0" destOrd="0" presId="urn:microsoft.com/office/officeart/2018/5/layout/IconCircleLabelList"/>
    <dgm:cxn modelId="{6BF75746-81FA-49F7-8F96-DE201F86C2BE}" type="presParOf" srcId="{7A23EA14-ACFE-4CE7-BD39-F67693C07549}" destId="{44AF8945-8247-4FBB-A13F-091B4DEABFD1}" srcOrd="1" destOrd="0" presId="urn:microsoft.com/office/officeart/2018/5/layout/IconCircleLabelList"/>
    <dgm:cxn modelId="{84A7DBFB-4768-4770-B613-F6528745A262}" type="presParOf" srcId="{7A23EA14-ACFE-4CE7-BD39-F67693C07549}" destId="{A72D9A77-11BC-4F36-AC30-59400A52A427}" srcOrd="2" destOrd="0" presId="urn:microsoft.com/office/officeart/2018/5/layout/IconCircleLabelList"/>
    <dgm:cxn modelId="{E4BFE8B4-22B9-4A31-9AC6-CEDDD5BFE2F3}" type="presParOf" srcId="{7A23EA14-ACFE-4CE7-BD39-F67693C07549}" destId="{A8A6A876-19E2-48E2-B6BE-55A3B38E7C1A}" srcOrd="3" destOrd="0" presId="urn:microsoft.com/office/officeart/2018/5/layout/IconCircleLabelList"/>
    <dgm:cxn modelId="{138689AA-663E-430D-9045-ED462DDB52AB}" type="presParOf" srcId="{E027BC29-8BA4-40B1-9C90-E6E55EB07052}" destId="{AE2B9A0D-D864-4E21-A3C2-62C053D1434B}" srcOrd="9" destOrd="0" presId="urn:microsoft.com/office/officeart/2018/5/layout/IconCircleLabelList"/>
    <dgm:cxn modelId="{7C4A225B-AC57-4CBE-8B79-18B8ABBCFF04}" type="presParOf" srcId="{E027BC29-8BA4-40B1-9C90-E6E55EB07052}" destId="{2B577C0E-9081-468E-96D0-15EA8F660064}" srcOrd="10" destOrd="0" presId="urn:microsoft.com/office/officeart/2018/5/layout/IconCircleLabelList"/>
    <dgm:cxn modelId="{42D7BDDD-49C3-4F6D-959D-941DC7037030}" type="presParOf" srcId="{2B577C0E-9081-468E-96D0-15EA8F660064}" destId="{EBFA80CC-64FB-4EDA-B583-68383547B6B7}" srcOrd="0" destOrd="0" presId="urn:microsoft.com/office/officeart/2018/5/layout/IconCircleLabelList"/>
    <dgm:cxn modelId="{F0A0A239-4936-4E13-AE8F-2A5A7214EA21}" type="presParOf" srcId="{2B577C0E-9081-468E-96D0-15EA8F660064}" destId="{3E63AAFC-2367-4043-8925-E03A1408EA0E}" srcOrd="1" destOrd="0" presId="urn:microsoft.com/office/officeart/2018/5/layout/IconCircleLabelList"/>
    <dgm:cxn modelId="{36254145-035A-47D2-9314-087789C8A531}" type="presParOf" srcId="{2B577C0E-9081-468E-96D0-15EA8F660064}" destId="{D10D4D44-F39B-48E2-8A3B-CB00A7DB9287}" srcOrd="2" destOrd="0" presId="urn:microsoft.com/office/officeart/2018/5/layout/IconCircleLabelList"/>
    <dgm:cxn modelId="{E2360AD9-BBF7-4A2B-B684-630F23DE4B8E}" type="presParOf" srcId="{2B577C0E-9081-468E-96D0-15EA8F660064}" destId="{507DE371-CCCD-41A8-B04C-637270D6853C}" srcOrd="3" destOrd="0" presId="urn:microsoft.com/office/officeart/2018/5/layout/IconCircleLabelList"/>
    <dgm:cxn modelId="{E24B0825-6E3E-489F-AEAE-4065A699B10A}" type="presParOf" srcId="{E027BC29-8BA4-40B1-9C90-E6E55EB07052}" destId="{5A1F4BEF-ED4D-45E2-8FE4-3EF8B1BCFE16}" srcOrd="11" destOrd="0" presId="urn:microsoft.com/office/officeart/2018/5/layout/IconCircleLabelList"/>
    <dgm:cxn modelId="{45EC1D53-8649-4F06-AD85-ECB26D12047F}" type="presParOf" srcId="{E027BC29-8BA4-40B1-9C90-E6E55EB07052}" destId="{480E3EC3-2F52-4733-A4F9-7CC70C750842}" srcOrd="12" destOrd="0" presId="urn:microsoft.com/office/officeart/2018/5/layout/IconCircleLabelList"/>
    <dgm:cxn modelId="{B1BBEB3C-4EE0-4283-949F-59FBA0BCD28D}" type="presParOf" srcId="{480E3EC3-2F52-4733-A4F9-7CC70C750842}" destId="{519CC328-2D63-4E19-94E3-6706206DBAA9}" srcOrd="0" destOrd="0" presId="urn:microsoft.com/office/officeart/2018/5/layout/IconCircleLabelList"/>
    <dgm:cxn modelId="{176221ED-A2C4-4113-86A9-2D7F5EFD276B}" type="presParOf" srcId="{480E3EC3-2F52-4733-A4F9-7CC70C750842}" destId="{B35D3373-F390-4D9B-B4D5-F5223976B1DD}" srcOrd="1" destOrd="0" presId="urn:microsoft.com/office/officeart/2018/5/layout/IconCircleLabelList"/>
    <dgm:cxn modelId="{0850ABFE-859B-48DD-98D8-2FEE2B9DEC15}" type="presParOf" srcId="{480E3EC3-2F52-4733-A4F9-7CC70C750842}" destId="{CB10BC7E-8641-46C7-90F3-49DA52C01522}" srcOrd="2" destOrd="0" presId="urn:microsoft.com/office/officeart/2018/5/layout/IconCircleLabelList"/>
    <dgm:cxn modelId="{70CAD50D-7397-4BB1-A840-CF9588150815}" type="presParOf" srcId="{480E3EC3-2F52-4733-A4F9-7CC70C750842}" destId="{7ACE6696-6717-48AF-B1DF-3C4B17F5B26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FC7206-721D-4C2D-AC83-BCE68E609198}"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AD9549BB-2F50-4888-8CD9-7AAD04884AB6}">
      <dgm:prSet/>
      <dgm:spPr/>
      <dgm:t>
        <a:bodyPr/>
        <a:lstStyle/>
        <a:p>
          <a:r>
            <a:rPr lang="en-US"/>
            <a:t>The next view slides demonstration the progression of diagrams as the team’s understanding of relationships between Object Oriented Programming increased. </a:t>
          </a:r>
        </a:p>
      </dgm:t>
    </dgm:pt>
    <dgm:pt modelId="{584388E3-2EAB-4D21-81FB-EAB2028A0C57}" type="parTrans" cxnId="{EDEA6D2A-1592-4F4F-AFF3-FC0C54C3D1F7}">
      <dgm:prSet/>
      <dgm:spPr/>
      <dgm:t>
        <a:bodyPr/>
        <a:lstStyle/>
        <a:p>
          <a:endParaRPr lang="en-US"/>
        </a:p>
      </dgm:t>
    </dgm:pt>
    <dgm:pt modelId="{60E727DD-AB18-48B6-8CE0-EF511CF7FCC9}" type="sibTrans" cxnId="{EDEA6D2A-1592-4F4F-AFF3-FC0C54C3D1F7}">
      <dgm:prSet phldrT="01" phldr="0"/>
      <dgm:spPr/>
      <dgm:t>
        <a:bodyPr/>
        <a:lstStyle/>
        <a:p>
          <a:r>
            <a:rPr lang="en-US"/>
            <a:t>01</a:t>
          </a:r>
        </a:p>
      </dgm:t>
    </dgm:pt>
    <dgm:pt modelId="{5808C0E0-72A2-4332-9265-5CDF85D45B5D}">
      <dgm:prSet/>
      <dgm:spPr/>
      <dgm:t>
        <a:bodyPr/>
        <a:lstStyle/>
        <a:p>
          <a:r>
            <a:rPr lang="en-US"/>
            <a:t>Just like an outline is essential for writing a paper, creating appropriate diagrams show a snapshot of what the source code should be doing at a given time.</a:t>
          </a:r>
        </a:p>
      </dgm:t>
    </dgm:pt>
    <dgm:pt modelId="{C278AFD5-A767-4ABD-B051-9888FF9760ED}" type="parTrans" cxnId="{0F1DC29F-FC36-4921-A6A5-95022445A0C8}">
      <dgm:prSet/>
      <dgm:spPr/>
      <dgm:t>
        <a:bodyPr/>
        <a:lstStyle/>
        <a:p>
          <a:endParaRPr lang="en-US"/>
        </a:p>
      </dgm:t>
    </dgm:pt>
    <dgm:pt modelId="{758A80FE-3747-446E-ABCC-E3D3F82836C3}" type="sibTrans" cxnId="{0F1DC29F-FC36-4921-A6A5-95022445A0C8}">
      <dgm:prSet phldrT="02" phldr="0"/>
      <dgm:spPr/>
      <dgm:t>
        <a:bodyPr/>
        <a:lstStyle/>
        <a:p>
          <a:r>
            <a:rPr lang="en-US"/>
            <a:t>02</a:t>
          </a:r>
        </a:p>
      </dgm:t>
    </dgm:pt>
    <dgm:pt modelId="{396F4F1F-7D7E-436E-9E0A-637A89CE248C}">
      <dgm:prSet/>
      <dgm:spPr/>
      <dgm:t>
        <a:bodyPr/>
        <a:lstStyle/>
        <a:p>
          <a:r>
            <a:rPr lang="en-US"/>
            <a:t>Diagrams can require more than one version. By keeping them neat and organized, it is easy to add, modify, or delete instances or other notations like inheritance require by object diagrams.</a:t>
          </a:r>
        </a:p>
      </dgm:t>
    </dgm:pt>
    <dgm:pt modelId="{B4FBF0B8-D6F8-4E36-B9D7-592AE69446A4}" type="parTrans" cxnId="{55C8D39C-F2CA-4696-8468-9008DF0C75A6}">
      <dgm:prSet/>
      <dgm:spPr/>
      <dgm:t>
        <a:bodyPr/>
        <a:lstStyle/>
        <a:p>
          <a:endParaRPr lang="en-US"/>
        </a:p>
      </dgm:t>
    </dgm:pt>
    <dgm:pt modelId="{75A63D4D-EBC3-47D6-9269-EE76BF09D2C1}" type="sibTrans" cxnId="{55C8D39C-F2CA-4696-8468-9008DF0C75A6}">
      <dgm:prSet phldrT="03" phldr="0"/>
      <dgm:spPr/>
      <dgm:t>
        <a:bodyPr/>
        <a:lstStyle/>
        <a:p>
          <a:r>
            <a:rPr lang="en-US"/>
            <a:t>03</a:t>
          </a:r>
        </a:p>
      </dgm:t>
    </dgm:pt>
    <dgm:pt modelId="{CFCA1C4F-C470-B945-BFB0-85001862DD21}" type="pres">
      <dgm:prSet presAssocID="{D7FC7206-721D-4C2D-AC83-BCE68E609198}" presName="Name0" presStyleCnt="0">
        <dgm:presLayoutVars>
          <dgm:animLvl val="lvl"/>
          <dgm:resizeHandles val="exact"/>
        </dgm:presLayoutVars>
      </dgm:prSet>
      <dgm:spPr/>
    </dgm:pt>
    <dgm:pt modelId="{BD575B7A-B2C8-A246-89DB-40E628AF7277}" type="pres">
      <dgm:prSet presAssocID="{AD9549BB-2F50-4888-8CD9-7AAD04884AB6}" presName="compositeNode" presStyleCnt="0">
        <dgm:presLayoutVars>
          <dgm:bulletEnabled val="1"/>
        </dgm:presLayoutVars>
      </dgm:prSet>
      <dgm:spPr/>
    </dgm:pt>
    <dgm:pt modelId="{351AFD5E-FAAC-E14D-981F-127A2637442B}" type="pres">
      <dgm:prSet presAssocID="{AD9549BB-2F50-4888-8CD9-7AAD04884AB6}" presName="bgRect" presStyleLbl="alignNode1" presStyleIdx="0" presStyleCnt="3"/>
      <dgm:spPr/>
    </dgm:pt>
    <dgm:pt modelId="{963B5998-5C5F-F44D-A1D0-480159FA1663}" type="pres">
      <dgm:prSet presAssocID="{60E727DD-AB18-48B6-8CE0-EF511CF7FCC9}" presName="sibTransNodeRect" presStyleLbl="alignNode1" presStyleIdx="0" presStyleCnt="3">
        <dgm:presLayoutVars>
          <dgm:chMax val="0"/>
          <dgm:bulletEnabled val="1"/>
        </dgm:presLayoutVars>
      </dgm:prSet>
      <dgm:spPr/>
    </dgm:pt>
    <dgm:pt modelId="{7CC2EDAD-4D9C-0342-8CCA-DD958B7AAAA1}" type="pres">
      <dgm:prSet presAssocID="{AD9549BB-2F50-4888-8CD9-7AAD04884AB6}" presName="nodeRect" presStyleLbl="alignNode1" presStyleIdx="0" presStyleCnt="3">
        <dgm:presLayoutVars>
          <dgm:bulletEnabled val="1"/>
        </dgm:presLayoutVars>
      </dgm:prSet>
      <dgm:spPr/>
    </dgm:pt>
    <dgm:pt modelId="{D5A041E0-4A98-0F40-AA7B-F80BAFBA5E7B}" type="pres">
      <dgm:prSet presAssocID="{60E727DD-AB18-48B6-8CE0-EF511CF7FCC9}" presName="sibTrans" presStyleCnt="0"/>
      <dgm:spPr/>
    </dgm:pt>
    <dgm:pt modelId="{FD1BF533-08FE-3447-A3EA-3E876C71746D}" type="pres">
      <dgm:prSet presAssocID="{5808C0E0-72A2-4332-9265-5CDF85D45B5D}" presName="compositeNode" presStyleCnt="0">
        <dgm:presLayoutVars>
          <dgm:bulletEnabled val="1"/>
        </dgm:presLayoutVars>
      </dgm:prSet>
      <dgm:spPr/>
    </dgm:pt>
    <dgm:pt modelId="{7FEEFC6F-CDAC-D143-94E0-599E62FBA47D}" type="pres">
      <dgm:prSet presAssocID="{5808C0E0-72A2-4332-9265-5CDF85D45B5D}" presName="bgRect" presStyleLbl="alignNode1" presStyleIdx="1" presStyleCnt="3"/>
      <dgm:spPr/>
    </dgm:pt>
    <dgm:pt modelId="{B76141CD-DAE4-424C-AA46-8F1894A57E83}" type="pres">
      <dgm:prSet presAssocID="{758A80FE-3747-446E-ABCC-E3D3F82836C3}" presName="sibTransNodeRect" presStyleLbl="alignNode1" presStyleIdx="1" presStyleCnt="3">
        <dgm:presLayoutVars>
          <dgm:chMax val="0"/>
          <dgm:bulletEnabled val="1"/>
        </dgm:presLayoutVars>
      </dgm:prSet>
      <dgm:spPr/>
    </dgm:pt>
    <dgm:pt modelId="{18B2E0C7-1820-F64B-BE0B-4313351B56CF}" type="pres">
      <dgm:prSet presAssocID="{5808C0E0-72A2-4332-9265-5CDF85D45B5D}" presName="nodeRect" presStyleLbl="alignNode1" presStyleIdx="1" presStyleCnt="3">
        <dgm:presLayoutVars>
          <dgm:bulletEnabled val="1"/>
        </dgm:presLayoutVars>
      </dgm:prSet>
      <dgm:spPr/>
    </dgm:pt>
    <dgm:pt modelId="{355C1042-C0D4-FE4D-86F0-C845688C9B29}" type="pres">
      <dgm:prSet presAssocID="{758A80FE-3747-446E-ABCC-E3D3F82836C3}" presName="sibTrans" presStyleCnt="0"/>
      <dgm:spPr/>
    </dgm:pt>
    <dgm:pt modelId="{4F41ACC2-770B-754B-9ABB-F8519E9C610D}" type="pres">
      <dgm:prSet presAssocID="{396F4F1F-7D7E-436E-9E0A-637A89CE248C}" presName="compositeNode" presStyleCnt="0">
        <dgm:presLayoutVars>
          <dgm:bulletEnabled val="1"/>
        </dgm:presLayoutVars>
      </dgm:prSet>
      <dgm:spPr/>
    </dgm:pt>
    <dgm:pt modelId="{A251C887-B150-8848-87CB-D7735EC243D2}" type="pres">
      <dgm:prSet presAssocID="{396F4F1F-7D7E-436E-9E0A-637A89CE248C}" presName="bgRect" presStyleLbl="alignNode1" presStyleIdx="2" presStyleCnt="3"/>
      <dgm:spPr/>
    </dgm:pt>
    <dgm:pt modelId="{21D80F4A-1A8F-3142-8185-E77F819A69D3}" type="pres">
      <dgm:prSet presAssocID="{75A63D4D-EBC3-47D6-9269-EE76BF09D2C1}" presName="sibTransNodeRect" presStyleLbl="alignNode1" presStyleIdx="2" presStyleCnt="3">
        <dgm:presLayoutVars>
          <dgm:chMax val="0"/>
          <dgm:bulletEnabled val="1"/>
        </dgm:presLayoutVars>
      </dgm:prSet>
      <dgm:spPr/>
    </dgm:pt>
    <dgm:pt modelId="{28AA2583-FFE7-6040-BD2D-AC074AADCC02}" type="pres">
      <dgm:prSet presAssocID="{396F4F1F-7D7E-436E-9E0A-637A89CE248C}" presName="nodeRect" presStyleLbl="alignNode1" presStyleIdx="2" presStyleCnt="3">
        <dgm:presLayoutVars>
          <dgm:bulletEnabled val="1"/>
        </dgm:presLayoutVars>
      </dgm:prSet>
      <dgm:spPr/>
    </dgm:pt>
  </dgm:ptLst>
  <dgm:cxnLst>
    <dgm:cxn modelId="{A788890F-56CD-CD46-A76C-6CB5387BF5A9}" type="presOf" srcId="{D7FC7206-721D-4C2D-AC83-BCE68E609198}" destId="{CFCA1C4F-C470-B945-BFB0-85001862DD21}" srcOrd="0" destOrd="0" presId="urn:microsoft.com/office/officeart/2016/7/layout/LinearBlockProcessNumbered"/>
    <dgm:cxn modelId="{930F9C1E-E385-E445-8771-DA524F5E31CA}" type="presOf" srcId="{AD9549BB-2F50-4888-8CD9-7AAD04884AB6}" destId="{7CC2EDAD-4D9C-0342-8CCA-DD958B7AAAA1}" srcOrd="1" destOrd="0" presId="urn:microsoft.com/office/officeart/2016/7/layout/LinearBlockProcessNumbered"/>
    <dgm:cxn modelId="{EDEA6D2A-1592-4F4F-AFF3-FC0C54C3D1F7}" srcId="{D7FC7206-721D-4C2D-AC83-BCE68E609198}" destId="{AD9549BB-2F50-4888-8CD9-7AAD04884AB6}" srcOrd="0" destOrd="0" parTransId="{584388E3-2EAB-4D21-81FB-EAB2028A0C57}" sibTransId="{60E727DD-AB18-48B6-8CE0-EF511CF7FCC9}"/>
    <dgm:cxn modelId="{A3A5E62A-9264-C641-8D61-C49DD2423D4C}" type="presOf" srcId="{75A63D4D-EBC3-47D6-9269-EE76BF09D2C1}" destId="{21D80F4A-1A8F-3142-8185-E77F819A69D3}" srcOrd="0" destOrd="0" presId="urn:microsoft.com/office/officeart/2016/7/layout/LinearBlockProcessNumbered"/>
    <dgm:cxn modelId="{B637C949-B942-2A47-8D29-C467AE70079C}" type="presOf" srcId="{60E727DD-AB18-48B6-8CE0-EF511CF7FCC9}" destId="{963B5998-5C5F-F44D-A1D0-480159FA1663}" srcOrd="0" destOrd="0" presId="urn:microsoft.com/office/officeart/2016/7/layout/LinearBlockProcessNumbered"/>
    <dgm:cxn modelId="{33357B60-7FA4-5C45-9E07-360A4D83E9EB}" type="presOf" srcId="{5808C0E0-72A2-4332-9265-5CDF85D45B5D}" destId="{18B2E0C7-1820-F64B-BE0B-4313351B56CF}" srcOrd="1" destOrd="0" presId="urn:microsoft.com/office/officeart/2016/7/layout/LinearBlockProcessNumbered"/>
    <dgm:cxn modelId="{D92BE261-5B69-4E42-A7C7-4E4F9015FF8E}" type="presOf" srcId="{AD9549BB-2F50-4888-8CD9-7AAD04884AB6}" destId="{351AFD5E-FAAC-E14D-981F-127A2637442B}" srcOrd="0" destOrd="0" presId="urn:microsoft.com/office/officeart/2016/7/layout/LinearBlockProcessNumbered"/>
    <dgm:cxn modelId="{F5FEFE98-0BB6-6E44-B309-0A82CA70BAF4}" type="presOf" srcId="{758A80FE-3747-446E-ABCC-E3D3F82836C3}" destId="{B76141CD-DAE4-424C-AA46-8F1894A57E83}" srcOrd="0" destOrd="0" presId="urn:microsoft.com/office/officeart/2016/7/layout/LinearBlockProcessNumbered"/>
    <dgm:cxn modelId="{55C8D39C-F2CA-4696-8468-9008DF0C75A6}" srcId="{D7FC7206-721D-4C2D-AC83-BCE68E609198}" destId="{396F4F1F-7D7E-436E-9E0A-637A89CE248C}" srcOrd="2" destOrd="0" parTransId="{B4FBF0B8-D6F8-4E36-B9D7-592AE69446A4}" sibTransId="{75A63D4D-EBC3-47D6-9269-EE76BF09D2C1}"/>
    <dgm:cxn modelId="{0F1DC29F-FC36-4921-A6A5-95022445A0C8}" srcId="{D7FC7206-721D-4C2D-AC83-BCE68E609198}" destId="{5808C0E0-72A2-4332-9265-5CDF85D45B5D}" srcOrd="1" destOrd="0" parTransId="{C278AFD5-A767-4ABD-B051-9888FF9760ED}" sibTransId="{758A80FE-3747-446E-ABCC-E3D3F82836C3}"/>
    <dgm:cxn modelId="{93B0F1A8-44A2-544A-A6BE-ECF386AEE531}" type="presOf" srcId="{396F4F1F-7D7E-436E-9E0A-637A89CE248C}" destId="{A251C887-B150-8848-87CB-D7735EC243D2}" srcOrd="0" destOrd="0" presId="urn:microsoft.com/office/officeart/2016/7/layout/LinearBlockProcessNumbered"/>
    <dgm:cxn modelId="{8D7C6CDF-6218-8246-B30B-E9B29205825E}" type="presOf" srcId="{396F4F1F-7D7E-436E-9E0A-637A89CE248C}" destId="{28AA2583-FFE7-6040-BD2D-AC074AADCC02}" srcOrd="1" destOrd="0" presId="urn:microsoft.com/office/officeart/2016/7/layout/LinearBlockProcessNumbered"/>
    <dgm:cxn modelId="{AA4829E9-7DB2-2B46-91AD-675BF53A586A}" type="presOf" srcId="{5808C0E0-72A2-4332-9265-5CDF85D45B5D}" destId="{7FEEFC6F-CDAC-D143-94E0-599E62FBA47D}" srcOrd="0" destOrd="0" presId="urn:microsoft.com/office/officeart/2016/7/layout/LinearBlockProcessNumbered"/>
    <dgm:cxn modelId="{9F8FFB98-4395-1241-8CEC-BBF65FD2C3F0}" type="presParOf" srcId="{CFCA1C4F-C470-B945-BFB0-85001862DD21}" destId="{BD575B7A-B2C8-A246-89DB-40E628AF7277}" srcOrd="0" destOrd="0" presId="urn:microsoft.com/office/officeart/2016/7/layout/LinearBlockProcessNumbered"/>
    <dgm:cxn modelId="{AE5F0EC1-95E5-F046-87A7-D5C2F7005B6D}" type="presParOf" srcId="{BD575B7A-B2C8-A246-89DB-40E628AF7277}" destId="{351AFD5E-FAAC-E14D-981F-127A2637442B}" srcOrd="0" destOrd="0" presId="urn:microsoft.com/office/officeart/2016/7/layout/LinearBlockProcessNumbered"/>
    <dgm:cxn modelId="{20ED8D4E-AE3A-5842-9109-F55B96DE5F82}" type="presParOf" srcId="{BD575B7A-B2C8-A246-89DB-40E628AF7277}" destId="{963B5998-5C5F-F44D-A1D0-480159FA1663}" srcOrd="1" destOrd="0" presId="urn:microsoft.com/office/officeart/2016/7/layout/LinearBlockProcessNumbered"/>
    <dgm:cxn modelId="{CBC4963F-62B1-A343-8490-A7B44138E5F3}" type="presParOf" srcId="{BD575B7A-B2C8-A246-89DB-40E628AF7277}" destId="{7CC2EDAD-4D9C-0342-8CCA-DD958B7AAAA1}" srcOrd="2" destOrd="0" presId="urn:microsoft.com/office/officeart/2016/7/layout/LinearBlockProcessNumbered"/>
    <dgm:cxn modelId="{E4089535-5E25-EC4E-840B-2561181736BD}" type="presParOf" srcId="{CFCA1C4F-C470-B945-BFB0-85001862DD21}" destId="{D5A041E0-4A98-0F40-AA7B-F80BAFBA5E7B}" srcOrd="1" destOrd="0" presId="urn:microsoft.com/office/officeart/2016/7/layout/LinearBlockProcessNumbered"/>
    <dgm:cxn modelId="{073FFE0A-C46B-4845-88E2-659DB6C065CC}" type="presParOf" srcId="{CFCA1C4F-C470-B945-BFB0-85001862DD21}" destId="{FD1BF533-08FE-3447-A3EA-3E876C71746D}" srcOrd="2" destOrd="0" presId="urn:microsoft.com/office/officeart/2016/7/layout/LinearBlockProcessNumbered"/>
    <dgm:cxn modelId="{2B4693E2-8B3D-A840-8497-49D4D337653B}" type="presParOf" srcId="{FD1BF533-08FE-3447-A3EA-3E876C71746D}" destId="{7FEEFC6F-CDAC-D143-94E0-599E62FBA47D}" srcOrd="0" destOrd="0" presId="urn:microsoft.com/office/officeart/2016/7/layout/LinearBlockProcessNumbered"/>
    <dgm:cxn modelId="{293E3103-5165-A64B-ADC1-B029A8F62E8B}" type="presParOf" srcId="{FD1BF533-08FE-3447-A3EA-3E876C71746D}" destId="{B76141CD-DAE4-424C-AA46-8F1894A57E83}" srcOrd="1" destOrd="0" presId="urn:microsoft.com/office/officeart/2016/7/layout/LinearBlockProcessNumbered"/>
    <dgm:cxn modelId="{03F6847A-8086-AA42-93AE-5B9302AF1493}" type="presParOf" srcId="{FD1BF533-08FE-3447-A3EA-3E876C71746D}" destId="{18B2E0C7-1820-F64B-BE0B-4313351B56CF}" srcOrd="2" destOrd="0" presId="urn:microsoft.com/office/officeart/2016/7/layout/LinearBlockProcessNumbered"/>
    <dgm:cxn modelId="{A0A33B8C-DA2B-3040-A362-EFA6854A2BB1}" type="presParOf" srcId="{CFCA1C4F-C470-B945-BFB0-85001862DD21}" destId="{355C1042-C0D4-FE4D-86F0-C845688C9B29}" srcOrd="3" destOrd="0" presId="urn:microsoft.com/office/officeart/2016/7/layout/LinearBlockProcessNumbered"/>
    <dgm:cxn modelId="{8B27CE66-A962-604F-A563-37EE3E47502C}" type="presParOf" srcId="{CFCA1C4F-C470-B945-BFB0-85001862DD21}" destId="{4F41ACC2-770B-754B-9ABB-F8519E9C610D}" srcOrd="4" destOrd="0" presId="urn:microsoft.com/office/officeart/2016/7/layout/LinearBlockProcessNumbered"/>
    <dgm:cxn modelId="{8BF84FAB-A0F7-BD4A-9A30-21C2083FB1BE}" type="presParOf" srcId="{4F41ACC2-770B-754B-9ABB-F8519E9C610D}" destId="{A251C887-B150-8848-87CB-D7735EC243D2}" srcOrd="0" destOrd="0" presId="urn:microsoft.com/office/officeart/2016/7/layout/LinearBlockProcessNumbered"/>
    <dgm:cxn modelId="{F76B5023-5AE4-5047-84E7-5A98D08C6EDF}" type="presParOf" srcId="{4F41ACC2-770B-754B-9ABB-F8519E9C610D}" destId="{21D80F4A-1A8F-3142-8185-E77F819A69D3}" srcOrd="1" destOrd="0" presId="urn:microsoft.com/office/officeart/2016/7/layout/LinearBlockProcessNumbered"/>
    <dgm:cxn modelId="{B14AF785-D62E-D343-95D5-7DEF9AF912A8}" type="presParOf" srcId="{4F41ACC2-770B-754B-9ABB-F8519E9C610D}" destId="{28AA2583-FFE7-6040-BD2D-AC074AADCC02}"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F39623-1A0C-4074-A652-4B4ED7FEC569}">
      <dsp:nvSpPr>
        <dsp:cNvPr id="0" name=""/>
        <dsp:cNvSpPr/>
      </dsp:nvSpPr>
      <dsp:spPr>
        <a:xfrm>
          <a:off x="928231" y="1017"/>
          <a:ext cx="869607" cy="86960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23B52B-A24D-4360-A4CA-1800DDA65FDD}">
      <dsp:nvSpPr>
        <dsp:cNvPr id="0" name=""/>
        <dsp:cNvSpPr/>
      </dsp:nvSpPr>
      <dsp:spPr>
        <a:xfrm>
          <a:off x="1113557" y="186343"/>
          <a:ext cx="498955" cy="4989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8D4798-1544-4AE6-B1D0-B4AE079AA3F8}">
      <dsp:nvSpPr>
        <dsp:cNvPr id="0" name=""/>
        <dsp:cNvSpPr/>
      </dsp:nvSpPr>
      <dsp:spPr>
        <a:xfrm>
          <a:off x="650242" y="1141485"/>
          <a:ext cx="1425585" cy="570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baseline="0"/>
            <a:t>Team Members: Hayley Rymer and Teme Woldesenbet</a:t>
          </a:r>
          <a:endParaRPr lang="en-US" sz="1100" kern="1200"/>
        </a:p>
      </dsp:txBody>
      <dsp:txXfrm>
        <a:off x="650242" y="1141485"/>
        <a:ext cx="1425585" cy="570234"/>
      </dsp:txXfrm>
    </dsp:sp>
    <dsp:sp modelId="{0F687B66-4C9E-43CA-A90A-96F022472AAC}">
      <dsp:nvSpPr>
        <dsp:cNvPr id="0" name=""/>
        <dsp:cNvSpPr/>
      </dsp:nvSpPr>
      <dsp:spPr>
        <a:xfrm>
          <a:off x="2603295" y="1017"/>
          <a:ext cx="869607" cy="86960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8F84C3-C213-44AB-AAE1-4D6513F7B5CF}">
      <dsp:nvSpPr>
        <dsp:cNvPr id="0" name=""/>
        <dsp:cNvSpPr/>
      </dsp:nvSpPr>
      <dsp:spPr>
        <a:xfrm>
          <a:off x="2788621" y="186343"/>
          <a:ext cx="498955" cy="4989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586B99-3A0E-4824-A8C9-54A4B2A2D61E}">
      <dsp:nvSpPr>
        <dsp:cNvPr id="0" name=""/>
        <dsp:cNvSpPr/>
      </dsp:nvSpPr>
      <dsp:spPr>
        <a:xfrm>
          <a:off x="2325305" y="1141485"/>
          <a:ext cx="1425585" cy="570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baseline="0"/>
            <a:t>Language: Java</a:t>
          </a:r>
          <a:endParaRPr lang="en-US" sz="1100" kern="1200"/>
        </a:p>
      </dsp:txBody>
      <dsp:txXfrm>
        <a:off x="2325305" y="1141485"/>
        <a:ext cx="1425585" cy="570234"/>
      </dsp:txXfrm>
    </dsp:sp>
    <dsp:sp modelId="{BB95E856-366D-4BE3-BEFB-30202D14140F}">
      <dsp:nvSpPr>
        <dsp:cNvPr id="0" name=""/>
        <dsp:cNvSpPr/>
      </dsp:nvSpPr>
      <dsp:spPr>
        <a:xfrm>
          <a:off x="4278358" y="1017"/>
          <a:ext cx="869607" cy="86960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4435D2-C59B-4602-9AFC-6AAD1973BFC8}">
      <dsp:nvSpPr>
        <dsp:cNvPr id="0" name=""/>
        <dsp:cNvSpPr/>
      </dsp:nvSpPr>
      <dsp:spPr>
        <a:xfrm>
          <a:off x="4463684" y="186343"/>
          <a:ext cx="498955" cy="4989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B04445-DC87-4C39-8E6C-F9183EA2A114}">
      <dsp:nvSpPr>
        <dsp:cNvPr id="0" name=""/>
        <dsp:cNvSpPr/>
      </dsp:nvSpPr>
      <dsp:spPr>
        <a:xfrm>
          <a:off x="4000369" y="1141485"/>
          <a:ext cx="1425585" cy="570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baseline="0"/>
            <a:t>Integrated Development Environment: IntelliJ IDEA</a:t>
          </a:r>
          <a:endParaRPr lang="en-US" sz="1100" kern="1200"/>
        </a:p>
      </dsp:txBody>
      <dsp:txXfrm>
        <a:off x="4000369" y="1141485"/>
        <a:ext cx="1425585" cy="570234"/>
      </dsp:txXfrm>
    </dsp:sp>
    <dsp:sp modelId="{11CB4C66-1125-4742-899B-A066C7EDACB5}">
      <dsp:nvSpPr>
        <dsp:cNvPr id="0" name=""/>
        <dsp:cNvSpPr/>
      </dsp:nvSpPr>
      <dsp:spPr>
        <a:xfrm>
          <a:off x="5953422" y="1017"/>
          <a:ext cx="869607" cy="86960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D982AC-8148-4878-B365-19C1AEC082D5}">
      <dsp:nvSpPr>
        <dsp:cNvPr id="0" name=""/>
        <dsp:cNvSpPr/>
      </dsp:nvSpPr>
      <dsp:spPr>
        <a:xfrm>
          <a:off x="6138748" y="186343"/>
          <a:ext cx="498955" cy="4989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ECCDF5-81D8-4943-AD76-0646A1A3AD8B}">
      <dsp:nvSpPr>
        <dsp:cNvPr id="0" name=""/>
        <dsp:cNvSpPr/>
      </dsp:nvSpPr>
      <dsp:spPr>
        <a:xfrm>
          <a:off x="5675432" y="1141485"/>
          <a:ext cx="1425585" cy="570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baseline="0"/>
            <a:t>Diagram Tools: Lucidchart and Visio </a:t>
          </a:r>
          <a:endParaRPr lang="en-US" sz="1100" kern="1200"/>
        </a:p>
      </dsp:txBody>
      <dsp:txXfrm>
        <a:off x="5675432" y="1141485"/>
        <a:ext cx="1425585" cy="570234"/>
      </dsp:txXfrm>
    </dsp:sp>
    <dsp:sp modelId="{A2AF1FD1-1F0F-4536-9EF2-832FBC9F5C8D}">
      <dsp:nvSpPr>
        <dsp:cNvPr id="0" name=""/>
        <dsp:cNvSpPr/>
      </dsp:nvSpPr>
      <dsp:spPr>
        <a:xfrm>
          <a:off x="7628485" y="1017"/>
          <a:ext cx="869607" cy="869607"/>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AF8945-8247-4FBB-A13F-091B4DEABFD1}">
      <dsp:nvSpPr>
        <dsp:cNvPr id="0" name=""/>
        <dsp:cNvSpPr/>
      </dsp:nvSpPr>
      <dsp:spPr>
        <a:xfrm>
          <a:off x="7813811" y="186343"/>
          <a:ext cx="498955" cy="49895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A6A876-19E2-48E2-B6BE-55A3B38E7C1A}">
      <dsp:nvSpPr>
        <dsp:cNvPr id="0" name=""/>
        <dsp:cNvSpPr/>
      </dsp:nvSpPr>
      <dsp:spPr>
        <a:xfrm>
          <a:off x="7350496" y="1141485"/>
          <a:ext cx="1425585" cy="570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baseline="0"/>
            <a:t>Communication: GroupMe</a:t>
          </a:r>
          <a:endParaRPr lang="en-US" sz="1100" kern="1200"/>
        </a:p>
      </dsp:txBody>
      <dsp:txXfrm>
        <a:off x="7350496" y="1141485"/>
        <a:ext cx="1425585" cy="570234"/>
      </dsp:txXfrm>
    </dsp:sp>
    <dsp:sp modelId="{EBFA80CC-64FB-4EDA-B583-68383547B6B7}">
      <dsp:nvSpPr>
        <dsp:cNvPr id="0" name=""/>
        <dsp:cNvSpPr/>
      </dsp:nvSpPr>
      <dsp:spPr>
        <a:xfrm>
          <a:off x="9303548" y="1017"/>
          <a:ext cx="869607" cy="86960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63AAFC-2367-4043-8925-E03A1408EA0E}">
      <dsp:nvSpPr>
        <dsp:cNvPr id="0" name=""/>
        <dsp:cNvSpPr/>
      </dsp:nvSpPr>
      <dsp:spPr>
        <a:xfrm>
          <a:off x="9488875" y="186343"/>
          <a:ext cx="498955" cy="49895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7DE371-CCCD-41A8-B04C-637270D6853C}">
      <dsp:nvSpPr>
        <dsp:cNvPr id="0" name=""/>
        <dsp:cNvSpPr/>
      </dsp:nvSpPr>
      <dsp:spPr>
        <a:xfrm>
          <a:off x="9025559" y="1141485"/>
          <a:ext cx="1425585" cy="570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baseline="0"/>
            <a:t>Repository: GitHub</a:t>
          </a:r>
          <a:endParaRPr lang="en-US" sz="1100" kern="1200"/>
        </a:p>
      </dsp:txBody>
      <dsp:txXfrm>
        <a:off x="9025559" y="1141485"/>
        <a:ext cx="1425585" cy="570234"/>
      </dsp:txXfrm>
    </dsp:sp>
    <dsp:sp modelId="{519CC328-2D63-4E19-94E3-6706206DBAA9}">
      <dsp:nvSpPr>
        <dsp:cNvPr id="0" name=""/>
        <dsp:cNvSpPr/>
      </dsp:nvSpPr>
      <dsp:spPr>
        <a:xfrm>
          <a:off x="5115890" y="2068116"/>
          <a:ext cx="869607" cy="86960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5D3373-F390-4D9B-B4D5-F5223976B1DD}">
      <dsp:nvSpPr>
        <dsp:cNvPr id="0" name=""/>
        <dsp:cNvSpPr/>
      </dsp:nvSpPr>
      <dsp:spPr>
        <a:xfrm>
          <a:off x="5301216" y="2253442"/>
          <a:ext cx="498955" cy="498955"/>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CE6696-6717-48AF-B1DF-3C4B17F5B26A}">
      <dsp:nvSpPr>
        <dsp:cNvPr id="0" name=""/>
        <dsp:cNvSpPr/>
      </dsp:nvSpPr>
      <dsp:spPr>
        <a:xfrm>
          <a:off x="4837901" y="3208585"/>
          <a:ext cx="1425585" cy="570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baseline="0"/>
            <a:t>Other Tools: Microsoft PowerPoint and Word</a:t>
          </a:r>
          <a:endParaRPr lang="en-US" sz="1100" kern="1200"/>
        </a:p>
      </dsp:txBody>
      <dsp:txXfrm>
        <a:off x="4837901" y="3208585"/>
        <a:ext cx="1425585" cy="5702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1AFD5E-FAAC-E14D-981F-127A2637442B}">
      <dsp:nvSpPr>
        <dsp:cNvPr id="0" name=""/>
        <dsp:cNvSpPr/>
      </dsp:nvSpPr>
      <dsp:spPr>
        <a:xfrm>
          <a:off x="867" y="0"/>
          <a:ext cx="3512548" cy="3779837"/>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962" tIns="0" rIns="346962" bIns="330200" numCol="1" spcCol="1270" anchor="t" anchorCtr="0">
          <a:noAutofit/>
        </a:bodyPr>
        <a:lstStyle/>
        <a:p>
          <a:pPr marL="0" lvl="0" indent="0" algn="l" defTabSz="755650">
            <a:lnSpc>
              <a:spcPct val="90000"/>
            </a:lnSpc>
            <a:spcBef>
              <a:spcPct val="0"/>
            </a:spcBef>
            <a:spcAft>
              <a:spcPct val="35000"/>
            </a:spcAft>
            <a:buNone/>
          </a:pPr>
          <a:r>
            <a:rPr lang="en-US" sz="1700" kern="1200"/>
            <a:t>The next view slides demonstration the progression of diagrams as the team’s understanding of relationships between Object Oriented Programming increased. </a:t>
          </a:r>
        </a:p>
      </dsp:txBody>
      <dsp:txXfrm>
        <a:off x="867" y="1511934"/>
        <a:ext cx="3512548" cy="2267902"/>
      </dsp:txXfrm>
    </dsp:sp>
    <dsp:sp modelId="{963B5998-5C5F-F44D-A1D0-480159FA1663}">
      <dsp:nvSpPr>
        <dsp:cNvPr id="0" name=""/>
        <dsp:cNvSpPr/>
      </dsp:nvSpPr>
      <dsp:spPr>
        <a:xfrm>
          <a:off x="867" y="0"/>
          <a:ext cx="3512548" cy="151193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6962" tIns="165100" rIns="346962"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67" y="0"/>
        <a:ext cx="3512548" cy="1511934"/>
      </dsp:txXfrm>
    </dsp:sp>
    <dsp:sp modelId="{7FEEFC6F-CDAC-D143-94E0-599E62FBA47D}">
      <dsp:nvSpPr>
        <dsp:cNvPr id="0" name=""/>
        <dsp:cNvSpPr/>
      </dsp:nvSpPr>
      <dsp:spPr>
        <a:xfrm>
          <a:off x="3794419" y="0"/>
          <a:ext cx="3512548" cy="3779837"/>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962" tIns="0" rIns="346962" bIns="330200" numCol="1" spcCol="1270" anchor="t" anchorCtr="0">
          <a:noAutofit/>
        </a:bodyPr>
        <a:lstStyle/>
        <a:p>
          <a:pPr marL="0" lvl="0" indent="0" algn="l" defTabSz="755650">
            <a:lnSpc>
              <a:spcPct val="90000"/>
            </a:lnSpc>
            <a:spcBef>
              <a:spcPct val="0"/>
            </a:spcBef>
            <a:spcAft>
              <a:spcPct val="35000"/>
            </a:spcAft>
            <a:buNone/>
          </a:pPr>
          <a:r>
            <a:rPr lang="en-US" sz="1700" kern="1200"/>
            <a:t>Just like an outline is essential for writing a paper, creating appropriate diagrams show a snapshot of what the source code should be doing at a given time.</a:t>
          </a:r>
        </a:p>
      </dsp:txBody>
      <dsp:txXfrm>
        <a:off x="3794419" y="1511934"/>
        <a:ext cx="3512548" cy="2267902"/>
      </dsp:txXfrm>
    </dsp:sp>
    <dsp:sp modelId="{B76141CD-DAE4-424C-AA46-8F1894A57E83}">
      <dsp:nvSpPr>
        <dsp:cNvPr id="0" name=""/>
        <dsp:cNvSpPr/>
      </dsp:nvSpPr>
      <dsp:spPr>
        <a:xfrm>
          <a:off x="3794419" y="0"/>
          <a:ext cx="3512548" cy="151193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6962" tIns="165100" rIns="346962"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794419" y="0"/>
        <a:ext cx="3512548" cy="1511934"/>
      </dsp:txXfrm>
    </dsp:sp>
    <dsp:sp modelId="{A251C887-B150-8848-87CB-D7735EC243D2}">
      <dsp:nvSpPr>
        <dsp:cNvPr id="0" name=""/>
        <dsp:cNvSpPr/>
      </dsp:nvSpPr>
      <dsp:spPr>
        <a:xfrm>
          <a:off x="7587972" y="0"/>
          <a:ext cx="3512548" cy="3779837"/>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962" tIns="0" rIns="346962" bIns="330200" numCol="1" spcCol="1270" anchor="t" anchorCtr="0">
          <a:noAutofit/>
        </a:bodyPr>
        <a:lstStyle/>
        <a:p>
          <a:pPr marL="0" lvl="0" indent="0" algn="l" defTabSz="755650">
            <a:lnSpc>
              <a:spcPct val="90000"/>
            </a:lnSpc>
            <a:spcBef>
              <a:spcPct val="0"/>
            </a:spcBef>
            <a:spcAft>
              <a:spcPct val="35000"/>
            </a:spcAft>
            <a:buNone/>
          </a:pPr>
          <a:r>
            <a:rPr lang="en-US" sz="1700" kern="1200"/>
            <a:t>Diagrams can require more than one version. By keeping them neat and organized, it is easy to add, modify, or delete instances or other notations like inheritance require by object diagrams.</a:t>
          </a:r>
        </a:p>
      </dsp:txBody>
      <dsp:txXfrm>
        <a:off x="7587972" y="1511934"/>
        <a:ext cx="3512548" cy="2267902"/>
      </dsp:txXfrm>
    </dsp:sp>
    <dsp:sp modelId="{21D80F4A-1A8F-3142-8185-E77F819A69D3}">
      <dsp:nvSpPr>
        <dsp:cNvPr id="0" name=""/>
        <dsp:cNvSpPr/>
      </dsp:nvSpPr>
      <dsp:spPr>
        <a:xfrm>
          <a:off x="7587972" y="0"/>
          <a:ext cx="3512548" cy="151193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6962" tIns="165100" rIns="346962"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587972" y="0"/>
        <a:ext cx="3512548" cy="1511934"/>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4/30/23</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07599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4/30/23</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985231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4/30/23</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444318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4/30/23</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47127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4/30/23</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028766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4/30/23</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095010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4/30/23</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54399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4/30/23</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538433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4/30/23</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920990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4/30/23</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584664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4/30/23</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890602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4/30/23</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3253401286"/>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2" name="Rectangle 11">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13">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14">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7" name="Rectangle 19">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15">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0" name="Rectangle 17">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8">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16">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2">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124F01F3-9BA3-50C9-2860-008786EC5941}"/>
              </a:ext>
            </a:extLst>
          </p:cNvPr>
          <p:cNvSpPr>
            <a:spLocks noGrp="1"/>
          </p:cNvSpPr>
          <p:nvPr>
            <p:ph type="ctrTitle"/>
          </p:nvPr>
        </p:nvSpPr>
        <p:spPr>
          <a:xfrm>
            <a:off x="535669" y="823797"/>
            <a:ext cx="4500561" cy="3159700"/>
          </a:xfrm>
        </p:spPr>
        <p:txBody>
          <a:bodyPr>
            <a:normAutofit/>
          </a:bodyPr>
          <a:lstStyle/>
          <a:p>
            <a:pPr algn="ctr"/>
            <a:r>
              <a:rPr lang="en-US" dirty="0"/>
              <a:t>Premium Travel</a:t>
            </a:r>
          </a:p>
        </p:txBody>
      </p:sp>
      <p:sp>
        <p:nvSpPr>
          <p:cNvPr id="3" name="Subtitle 2">
            <a:extLst>
              <a:ext uri="{FF2B5EF4-FFF2-40B4-BE49-F238E27FC236}">
                <a16:creationId xmlns:a16="http://schemas.microsoft.com/office/drawing/2014/main" id="{6BC46E08-E06F-E183-0543-BC56EEE44B53}"/>
              </a:ext>
            </a:extLst>
          </p:cNvPr>
          <p:cNvSpPr>
            <a:spLocks noGrp="1"/>
          </p:cNvSpPr>
          <p:nvPr>
            <p:ph type="subTitle" idx="1"/>
          </p:nvPr>
        </p:nvSpPr>
        <p:spPr>
          <a:xfrm>
            <a:off x="540000" y="4320000"/>
            <a:ext cx="4500561" cy="1988725"/>
          </a:xfrm>
        </p:spPr>
        <p:txBody>
          <a:bodyPr>
            <a:normAutofit/>
          </a:bodyPr>
          <a:lstStyle/>
          <a:p>
            <a:pPr algn="ctr"/>
            <a:endParaRPr lang="en-US" dirty="0"/>
          </a:p>
          <a:p>
            <a:pPr algn="ctr"/>
            <a:endParaRPr lang="en-US" dirty="0"/>
          </a:p>
          <a:p>
            <a:pPr algn="ctr"/>
            <a:r>
              <a:rPr lang="en-US" dirty="0"/>
              <a:t>Luxury Travel Made Simple</a:t>
            </a:r>
          </a:p>
          <a:p>
            <a:endParaRPr lang="en-US" dirty="0"/>
          </a:p>
        </p:txBody>
      </p:sp>
      <p:pic>
        <p:nvPicPr>
          <p:cNvPr id="4" name="Picture 3">
            <a:extLst>
              <a:ext uri="{FF2B5EF4-FFF2-40B4-BE49-F238E27FC236}">
                <a16:creationId xmlns:a16="http://schemas.microsoft.com/office/drawing/2014/main" id="{22DC2B09-94A7-D62B-38F1-C4BBCFB6097A}"/>
              </a:ext>
            </a:extLst>
          </p:cNvPr>
          <p:cNvPicPr>
            <a:picLocks noChangeAspect="1"/>
          </p:cNvPicPr>
          <p:nvPr/>
        </p:nvPicPr>
        <p:blipFill rotWithShape="1">
          <a:blip r:embed="rId2"/>
          <a:srcRect l="12204" r="17317"/>
          <a:stretch/>
        </p:blipFill>
        <p:spPr>
          <a:xfrm>
            <a:off x="5747424" y="10"/>
            <a:ext cx="6444576" cy="6857990"/>
          </a:xfrm>
          <a:prstGeom prst="rect">
            <a:avLst/>
          </a:prstGeom>
        </p:spPr>
      </p:pic>
    </p:spTree>
    <p:extLst>
      <p:ext uri="{BB962C8B-B14F-4D97-AF65-F5344CB8AC3E}">
        <p14:creationId xmlns:p14="http://schemas.microsoft.com/office/powerpoint/2010/main" val="3490166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75" name="Group 12">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1" name="Rectangle 20">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23" name="Rectangle 22">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6E2935B3-43F9-4F49-AEEE-A09015DDFF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26" name="Rectangle 25">
              <a:extLst>
                <a:ext uri="{FF2B5EF4-FFF2-40B4-BE49-F238E27FC236}">
                  <a16:creationId xmlns:a16="http://schemas.microsoft.com/office/drawing/2014/main" id="{823C3E9F-031F-4D06-B2D1-FBDE7797AEC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D6B24CB-2D97-4762-B34A-9FE40CECA8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2E85C82-5A92-4169-B806-F7A311C1C6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536DD679-1C6F-4F84-9CA0-27B1ABCFD7D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34" name="Rectangle 33">
                <a:extLst>
                  <a:ext uri="{FF2B5EF4-FFF2-40B4-BE49-F238E27FC236}">
                    <a16:creationId xmlns:a16="http://schemas.microsoft.com/office/drawing/2014/main" id="{90EBB60D-86C6-45E0-AB7B-8C952FEBD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06710FE-8C5F-4C9D-AF9E-1A7CDAE4C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38556C1B-E283-4483-ACD0-2808A242AC1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32" name="Rectangle 31">
                <a:extLst>
                  <a:ext uri="{FF2B5EF4-FFF2-40B4-BE49-F238E27FC236}">
                    <a16:creationId xmlns:a16="http://schemas.microsoft.com/office/drawing/2014/main" id="{6575218D-6500-488D-AB87-B8B426C1CC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859891A-F84B-4F49-B829-12D780F42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2A4DD948-16D9-47F3-880E-69BF40A2CF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8CED433A-4441-4EF2-A360-2D5C19C7F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22E42686-4615-BB10-296C-6B66162C256A}"/>
              </a:ext>
            </a:extLst>
          </p:cNvPr>
          <p:cNvSpPr>
            <a:spLocks noGrp="1"/>
          </p:cNvSpPr>
          <p:nvPr>
            <p:ph type="title"/>
          </p:nvPr>
        </p:nvSpPr>
        <p:spPr>
          <a:xfrm>
            <a:off x="7062195" y="1415255"/>
            <a:ext cx="4500561" cy="3755603"/>
          </a:xfrm>
        </p:spPr>
        <p:txBody>
          <a:bodyPr vert="horz" lIns="91440" tIns="45720" rIns="91440" bIns="45720" rtlCol="0" anchor="b">
            <a:normAutofit/>
          </a:bodyPr>
          <a:lstStyle/>
          <a:p>
            <a:r>
              <a:rPr lang="en-US" dirty="0"/>
              <a:t>OOAD Perspective of Premium Project</a:t>
            </a:r>
          </a:p>
        </p:txBody>
      </p:sp>
      <p:grpSp>
        <p:nvGrpSpPr>
          <p:cNvPr id="39" name="Group 38">
            <a:extLst>
              <a:ext uri="{FF2B5EF4-FFF2-40B4-BE49-F238E27FC236}">
                <a16:creationId xmlns:a16="http://schemas.microsoft.com/office/drawing/2014/main" id="{614A0AA1-C9DD-452F-AF3C-8231C0CD83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3600"/>
            <a:ext cx="6854400" cy="6854400"/>
            <a:chOff x="0" y="3600"/>
            <a:chExt cx="6854400" cy="6854400"/>
          </a:xfrm>
        </p:grpSpPr>
        <p:sp>
          <p:nvSpPr>
            <p:cNvPr id="40" name="Oval 39">
              <a:extLst>
                <a:ext uri="{FF2B5EF4-FFF2-40B4-BE49-F238E27FC236}">
                  <a16:creationId xmlns:a16="http://schemas.microsoft.com/office/drawing/2014/main" id="{081A3F73-01DC-494A-B9CC-582418F95A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0C4A7316-203B-47F8-B448-E54B106DB1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2DFB6685-5F8D-4A29-9735-BF4667A59C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Calendar on table">
            <a:extLst>
              <a:ext uri="{FF2B5EF4-FFF2-40B4-BE49-F238E27FC236}">
                <a16:creationId xmlns:a16="http://schemas.microsoft.com/office/drawing/2014/main" id="{07742429-C800-A650-D6AA-89EA690AFC0F}"/>
              </a:ext>
            </a:extLst>
          </p:cNvPr>
          <p:cNvPicPr>
            <a:picLocks noChangeAspect="1"/>
          </p:cNvPicPr>
          <p:nvPr/>
        </p:nvPicPr>
        <p:blipFill rotWithShape="1">
          <a:blip r:embed="rId2"/>
          <a:srcRect r="33249" b="-2"/>
          <a:stretch/>
        </p:blipFill>
        <p:spPr>
          <a:xfrm>
            <a:off x="20" y="-1"/>
            <a:ext cx="685798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3875933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807C163-87AF-4BC4-ADE2-4E5EAFEEE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3F696E8E-5A50-4F12-9E0B-502F850615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AB8A07F7-656D-4B06-860B-4290325213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D932A44-B2F8-4EA5-A529-D1EF350CB6F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4211287-5AF6-4DE8-9550-CE2475D62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935D3D5B-2BDE-4FFA-AD19-2A6FA11B44F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65141913-6183-49C2-BACE-61AF50181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CBF2F32-98FF-4601-8322-C5E0724D9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1AF3E2D8-35DA-4B2D-891A-A1594F7DB5D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4543934E-E678-45FF-8C62-1EF71BABE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9B54ED7-1C7F-4C59-B1CB-84D3D9C21C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6ABFC7E0-9992-4076-88C6-3354EB12EBA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19C03209-5BD8-4B0B-847E-430FFF592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100000">
                <a:schemeClr val="bg2">
                  <a:alpha val="80000"/>
                </a:scheme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B1CF6257-D5FA-7746-5551-CEFBFE0AB54C}"/>
              </a:ext>
            </a:extLst>
          </p:cNvPr>
          <p:cNvSpPr>
            <a:spLocks noGrp="1"/>
          </p:cNvSpPr>
          <p:nvPr>
            <p:ph type="title"/>
          </p:nvPr>
        </p:nvSpPr>
        <p:spPr>
          <a:xfrm>
            <a:off x="550863" y="540001"/>
            <a:ext cx="11075080" cy="1809500"/>
          </a:xfrm>
        </p:spPr>
        <p:txBody>
          <a:bodyPr anchor="t">
            <a:normAutofit/>
          </a:bodyPr>
          <a:lstStyle/>
          <a:p>
            <a:r>
              <a:rPr lang="en-US" dirty="0"/>
              <a:t>Tech Stack, Information and Specifications</a:t>
            </a:r>
          </a:p>
        </p:txBody>
      </p:sp>
      <p:graphicFrame>
        <p:nvGraphicFramePr>
          <p:cNvPr id="5" name="Content Placeholder 2">
            <a:extLst>
              <a:ext uri="{FF2B5EF4-FFF2-40B4-BE49-F238E27FC236}">
                <a16:creationId xmlns:a16="http://schemas.microsoft.com/office/drawing/2014/main" id="{A20C0EAB-0A2C-685E-A295-2D487C1D8D8B}"/>
              </a:ext>
            </a:extLst>
          </p:cNvPr>
          <p:cNvGraphicFramePr>
            <a:graphicFrameLocks noGrp="1"/>
          </p:cNvGraphicFramePr>
          <p:nvPr>
            <p:ph idx="1"/>
            <p:extLst>
              <p:ext uri="{D42A27DB-BD31-4B8C-83A1-F6EECF244321}">
                <p14:modId xmlns:p14="http://schemas.microsoft.com/office/powerpoint/2010/main" val="3268229994"/>
              </p:ext>
            </p:extLst>
          </p:nvPr>
        </p:nvGraphicFramePr>
        <p:xfrm>
          <a:off x="539750" y="2528888"/>
          <a:ext cx="11101388" cy="3779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4031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807C163-87AF-4BC4-ADE2-4E5EAFEEE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3F696E8E-5A50-4F12-9E0B-502F850615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AB8A07F7-656D-4B06-860B-4290325213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D932A44-B2F8-4EA5-A529-D1EF350CB6F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4211287-5AF6-4DE8-9550-CE2475D62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935D3D5B-2BDE-4FFA-AD19-2A6FA11B44F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65141913-6183-49C2-BACE-61AF50181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CBF2F32-98FF-4601-8322-C5E0724D9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1AF3E2D8-35DA-4B2D-891A-A1594F7DB5D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4543934E-E678-45FF-8C62-1EF71BABE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9B54ED7-1C7F-4C59-B1CB-84D3D9C21C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6ABFC7E0-9992-4076-88C6-3354EB12EBA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19C03209-5BD8-4B0B-847E-430FFF592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100000">
                <a:schemeClr val="bg2">
                  <a:alpha val="80000"/>
                </a:scheme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C51E07C8-1D03-31C9-D880-D712C9FFDF27}"/>
              </a:ext>
            </a:extLst>
          </p:cNvPr>
          <p:cNvSpPr>
            <a:spLocks noGrp="1"/>
          </p:cNvSpPr>
          <p:nvPr>
            <p:ph type="title"/>
          </p:nvPr>
        </p:nvSpPr>
        <p:spPr>
          <a:xfrm>
            <a:off x="550863" y="540001"/>
            <a:ext cx="11075080" cy="1809500"/>
          </a:xfrm>
        </p:spPr>
        <p:txBody>
          <a:bodyPr anchor="t">
            <a:normAutofit/>
          </a:bodyPr>
          <a:lstStyle/>
          <a:p>
            <a:r>
              <a:rPr lang="en-US" dirty="0"/>
              <a:t>Progression is Key…</a:t>
            </a:r>
          </a:p>
        </p:txBody>
      </p:sp>
      <p:graphicFrame>
        <p:nvGraphicFramePr>
          <p:cNvPr id="5" name="Content Placeholder 2">
            <a:extLst>
              <a:ext uri="{FF2B5EF4-FFF2-40B4-BE49-F238E27FC236}">
                <a16:creationId xmlns:a16="http://schemas.microsoft.com/office/drawing/2014/main" id="{FDD66069-6AE4-DF9B-6D89-CFF7566D6D8D}"/>
              </a:ext>
            </a:extLst>
          </p:cNvPr>
          <p:cNvGraphicFramePr>
            <a:graphicFrameLocks noGrp="1"/>
          </p:cNvGraphicFramePr>
          <p:nvPr>
            <p:ph idx="1"/>
            <p:extLst>
              <p:ext uri="{D42A27DB-BD31-4B8C-83A1-F6EECF244321}">
                <p14:modId xmlns:p14="http://schemas.microsoft.com/office/powerpoint/2010/main" val="3794509984"/>
              </p:ext>
            </p:extLst>
          </p:nvPr>
        </p:nvGraphicFramePr>
        <p:xfrm>
          <a:off x="539750" y="2528888"/>
          <a:ext cx="11101388" cy="3779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5813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5" name="Group 2054">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2056" name="Rectangle 2055">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057" name="Oval 2056">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058" name="Oval 2057">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059" name="Group 2058">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64" name="Rectangle 2063">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065" name="Rectangle 2064">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2060" name="Group 2059">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062" name="Rectangle 2061">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063" name="Rectangle 2062">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61" name="Rectangle 2060">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67" name="Rectangle 2066">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2069" name="Rectangle 2068">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1" name="Oval 2070">
            <a:extLst>
              <a:ext uri="{FF2B5EF4-FFF2-40B4-BE49-F238E27FC236}">
                <a16:creationId xmlns:a16="http://schemas.microsoft.com/office/drawing/2014/main" id="{193F1402-2867-4C4F-A1BA-606198AD7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4514" y="-87086"/>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3" name="Oval 2072">
            <a:extLst>
              <a:ext uri="{FF2B5EF4-FFF2-40B4-BE49-F238E27FC236}">
                <a16:creationId xmlns:a16="http://schemas.microsoft.com/office/drawing/2014/main" id="{9887A981-7310-4FDA-96E6-73ECCD6C4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3874"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5" name="Rectangle 2074">
            <a:extLst>
              <a:ext uri="{FF2B5EF4-FFF2-40B4-BE49-F238E27FC236}">
                <a16:creationId xmlns:a16="http://schemas.microsoft.com/office/drawing/2014/main" id="{FED4C940-D8EF-42FB-B65E-81A70494B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77" name="Group 2076">
            <a:extLst>
              <a:ext uri="{FF2B5EF4-FFF2-40B4-BE49-F238E27FC236}">
                <a16:creationId xmlns:a16="http://schemas.microsoft.com/office/drawing/2014/main" id="{56A1B230-58D0-41AA-8ACD-0AE93078B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6000" y="0"/>
            <a:ext cx="10800000" cy="6858000"/>
            <a:chOff x="2328000" y="0"/>
            <a:chExt cx="2880000" cy="1440000"/>
          </a:xfrm>
        </p:grpSpPr>
        <p:sp>
          <p:nvSpPr>
            <p:cNvPr id="2078" name="Rectangle 2077">
              <a:extLst>
                <a:ext uri="{FF2B5EF4-FFF2-40B4-BE49-F238E27FC236}">
                  <a16:creationId xmlns:a16="http://schemas.microsoft.com/office/drawing/2014/main" id="{91B32BAF-B8A7-40EA-8C6C-3409A4268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9" name="Rectangle 2078">
              <a:extLst>
                <a:ext uri="{FF2B5EF4-FFF2-40B4-BE49-F238E27FC236}">
                  <a16:creationId xmlns:a16="http://schemas.microsoft.com/office/drawing/2014/main" id="{4AB64E17-54DF-4E9F-BB8F-9619CAE1A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81" name="Group 2080">
            <a:extLst>
              <a:ext uri="{FF2B5EF4-FFF2-40B4-BE49-F238E27FC236}">
                <a16:creationId xmlns:a16="http://schemas.microsoft.com/office/drawing/2014/main" id="{F7AEDD01-B338-442A-9214-A38E48E3F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082" name="Rectangle 2081">
              <a:extLst>
                <a:ext uri="{FF2B5EF4-FFF2-40B4-BE49-F238E27FC236}">
                  <a16:creationId xmlns:a16="http://schemas.microsoft.com/office/drawing/2014/main" id="{1444701A-B337-4728-803C-208856DCB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3" name="Rectangle 2082">
              <a:extLst>
                <a:ext uri="{FF2B5EF4-FFF2-40B4-BE49-F238E27FC236}">
                  <a16:creationId xmlns:a16="http://schemas.microsoft.com/office/drawing/2014/main" id="{27B1125A-A245-40E7-937C-DB195DADF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85" name="Rectangle 2084">
            <a:extLst>
              <a:ext uri="{FF2B5EF4-FFF2-40B4-BE49-F238E27FC236}">
                <a16:creationId xmlns:a16="http://schemas.microsoft.com/office/drawing/2014/main" id="{445038F8-360D-46AD-B2F1-47DAB7AA0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602287" y="268286"/>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7" name="Rectangle 2086">
            <a:extLst>
              <a:ext uri="{FF2B5EF4-FFF2-40B4-BE49-F238E27FC236}">
                <a16:creationId xmlns:a16="http://schemas.microsoft.com/office/drawing/2014/main" id="{E1297267-64FC-46DE-88B8-E76DC4691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 name="Title 4">
            <a:extLst>
              <a:ext uri="{FF2B5EF4-FFF2-40B4-BE49-F238E27FC236}">
                <a16:creationId xmlns:a16="http://schemas.microsoft.com/office/drawing/2014/main" id="{60F27DE3-FD62-AB75-F24B-FD7CCE159349}"/>
              </a:ext>
            </a:extLst>
          </p:cNvPr>
          <p:cNvSpPr>
            <a:spLocks noGrp="1"/>
          </p:cNvSpPr>
          <p:nvPr>
            <p:ph type="title"/>
          </p:nvPr>
        </p:nvSpPr>
        <p:spPr>
          <a:xfrm>
            <a:off x="540000" y="549276"/>
            <a:ext cx="4500561" cy="4259814"/>
          </a:xfrm>
        </p:spPr>
        <p:txBody>
          <a:bodyPr vert="horz" lIns="91440" tIns="45720" rIns="91440" bIns="45720" rtlCol="0" anchor="b">
            <a:normAutofit fontScale="90000"/>
          </a:bodyPr>
          <a:lstStyle/>
          <a:p>
            <a:pPr algn="ctr"/>
            <a:r>
              <a:rPr lang="en-US" sz="7200" dirty="0"/>
              <a:t>Iteration 1: Example of initial state</a:t>
            </a:r>
            <a:br>
              <a:rPr lang="en-US" sz="7200" dirty="0"/>
            </a:br>
            <a:r>
              <a:rPr lang="en-US" sz="7200" dirty="0"/>
              <a:t>diagram</a:t>
            </a:r>
            <a:endParaRPr lang="en-US" sz="6800" dirty="0"/>
          </a:p>
        </p:txBody>
      </p:sp>
      <p:sp>
        <p:nvSpPr>
          <p:cNvPr id="2089" name="Freeform: Shape 2088">
            <a:extLst>
              <a:ext uri="{FF2B5EF4-FFF2-40B4-BE49-F238E27FC236}">
                <a16:creationId xmlns:a16="http://schemas.microsoft.com/office/drawing/2014/main" id="{D0A09031-1697-4CF1-8372-9D6B798ED9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7424"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a:extLst>
              <a:ext uri="{FF2B5EF4-FFF2-40B4-BE49-F238E27FC236}">
                <a16:creationId xmlns:a16="http://schemas.microsoft.com/office/drawing/2014/main" id="{D4F68185-5A89-A394-95DF-066A22234C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338755" y="549274"/>
            <a:ext cx="3254089" cy="5759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199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72" name="Group 1071">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073" name="Rectangle 1072">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74" name="Oval 1073">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75" name="Oval 1074">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076" name="Group 1075">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081" name="Rectangle 1080">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82" name="Rectangle 1081">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77" name="Group 1076">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079" name="Rectangle 1078">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80" name="Rectangle 1079">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078" name="Rectangle 1077">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084" name="Rectangle 1083">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1086" name="Rectangle 1085">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8" name="Group 1087">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089" name="Rectangle 1088">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0" name="Oval 1089">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1" name="Oval 1090">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92" name="Group 1091">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097" name="Rectangle 1096">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8" name="Rectangle 1097">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3" name="Group 1092">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095" name="Rectangle 1094">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6" name="Rectangle 1095">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4" name="Rectangle 1093">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0" name="Rectangle 1099">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 name="Title 4">
            <a:extLst>
              <a:ext uri="{FF2B5EF4-FFF2-40B4-BE49-F238E27FC236}">
                <a16:creationId xmlns:a16="http://schemas.microsoft.com/office/drawing/2014/main" id="{60F27DE3-FD62-AB75-F24B-FD7CCE159349}"/>
              </a:ext>
            </a:extLst>
          </p:cNvPr>
          <p:cNvSpPr>
            <a:spLocks noGrp="1"/>
          </p:cNvSpPr>
          <p:nvPr>
            <p:ph type="title"/>
          </p:nvPr>
        </p:nvSpPr>
        <p:spPr>
          <a:xfrm>
            <a:off x="535669" y="1512711"/>
            <a:ext cx="4500561" cy="3432375"/>
          </a:xfrm>
        </p:spPr>
        <p:txBody>
          <a:bodyPr vert="horz" lIns="91440" tIns="45720" rIns="91440" bIns="45720" rtlCol="0" anchor="b">
            <a:normAutofit fontScale="90000"/>
          </a:bodyPr>
          <a:lstStyle/>
          <a:p>
            <a:pPr algn="ctr"/>
            <a:r>
              <a:rPr lang="en-US" sz="6600" dirty="0"/>
              <a:t>Iteration 1: Another example of initial class diagram</a:t>
            </a:r>
          </a:p>
        </p:txBody>
      </p:sp>
      <p:pic>
        <p:nvPicPr>
          <p:cNvPr id="1026" name="Picture 2">
            <a:extLst>
              <a:ext uri="{FF2B5EF4-FFF2-40B4-BE49-F238E27FC236}">
                <a16:creationId xmlns:a16="http://schemas.microsoft.com/office/drawing/2014/main" id="{C0FD33D9-C27F-D1F8-E317-4E88B6CC796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4206" b="1"/>
          <a:stretch/>
        </p:blipFill>
        <p:spPr bwMode="auto">
          <a:xfrm>
            <a:off x="5747424" y="10"/>
            <a:ext cx="6444576"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05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3" name="Rectangle 12">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1" name="Rectangle 20">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9" name="Rectangle 18">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FFDDFC68-31E4-E3A8-1AED-0F0084B4E4A7}"/>
              </a:ext>
            </a:extLst>
          </p:cNvPr>
          <p:cNvSpPr>
            <a:spLocks noGrp="1"/>
          </p:cNvSpPr>
          <p:nvPr>
            <p:ph type="title"/>
          </p:nvPr>
        </p:nvSpPr>
        <p:spPr>
          <a:xfrm>
            <a:off x="7086315" y="545126"/>
            <a:ext cx="4554821" cy="2186096"/>
          </a:xfrm>
        </p:spPr>
        <p:txBody>
          <a:bodyPr anchor="t">
            <a:normAutofit/>
          </a:bodyPr>
          <a:lstStyle/>
          <a:p>
            <a:pPr algn="ctr"/>
            <a:r>
              <a:rPr lang="en-US" dirty="0"/>
              <a:t>UML Diagrams</a:t>
            </a:r>
          </a:p>
        </p:txBody>
      </p:sp>
      <p:pic>
        <p:nvPicPr>
          <p:cNvPr id="5" name="Picture 4" descr="Graphical user interface, application&#10;&#10;Description automatically generated">
            <a:extLst>
              <a:ext uri="{FF2B5EF4-FFF2-40B4-BE49-F238E27FC236}">
                <a16:creationId xmlns:a16="http://schemas.microsoft.com/office/drawing/2014/main" id="{853F52B1-27FE-F91B-850A-1A7B680F5C32}"/>
              </a:ext>
            </a:extLst>
          </p:cNvPr>
          <p:cNvPicPr>
            <a:picLocks noChangeAspect="1"/>
          </p:cNvPicPr>
          <p:nvPr/>
        </p:nvPicPr>
        <p:blipFill>
          <a:blip r:embed="rId2"/>
          <a:stretch>
            <a:fillRect/>
          </a:stretch>
        </p:blipFill>
        <p:spPr>
          <a:xfrm>
            <a:off x="723760" y="540000"/>
            <a:ext cx="5682194" cy="5768725"/>
          </a:xfrm>
          <a:prstGeom prst="rect">
            <a:avLst/>
          </a:prstGeom>
        </p:spPr>
      </p:pic>
      <p:sp>
        <p:nvSpPr>
          <p:cNvPr id="3" name="Content Placeholder 2">
            <a:extLst>
              <a:ext uri="{FF2B5EF4-FFF2-40B4-BE49-F238E27FC236}">
                <a16:creationId xmlns:a16="http://schemas.microsoft.com/office/drawing/2014/main" id="{EC4BBEC7-C10E-5DD6-F983-C534D4A2E160}"/>
              </a:ext>
            </a:extLst>
          </p:cNvPr>
          <p:cNvSpPr>
            <a:spLocks noGrp="1"/>
          </p:cNvSpPr>
          <p:nvPr>
            <p:ph idx="1"/>
          </p:nvPr>
        </p:nvSpPr>
        <p:spPr>
          <a:xfrm>
            <a:off x="7104063" y="2947121"/>
            <a:ext cx="4537073" cy="3361604"/>
          </a:xfrm>
        </p:spPr>
        <p:txBody>
          <a:bodyPr anchor="t">
            <a:normAutofit/>
          </a:bodyPr>
          <a:lstStyle/>
          <a:p>
            <a:pPr marL="342900" marR="0" lvl="0" indent="-342900">
              <a:spcBef>
                <a:spcPts val="0"/>
              </a:spcBef>
              <a:spcAft>
                <a:spcPts val="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UML Diagram with methods, fields, constructors, and dependencies to help show relationships</a:t>
            </a:r>
          </a:p>
          <a:p>
            <a:pPr marL="342900" marR="0" lvl="0" indent="-342900">
              <a:spcBef>
                <a:spcPts val="0"/>
              </a:spcBef>
              <a:spcAft>
                <a:spcPts val="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Helps show orientation and structure for code.</a:t>
            </a:r>
          </a:p>
          <a:p>
            <a:pPr marL="342900" marR="0" lvl="0" indent="-342900">
              <a:spcBef>
                <a:spcPts val="0"/>
              </a:spcBef>
              <a:spcAft>
                <a:spcPts val="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the left is an example of init</a:t>
            </a:r>
            <a:r>
              <a:rPr lang="en-US" kern="100" dirty="0">
                <a:latin typeface="Calibri" panose="020F0502020204030204" pitchFamily="34" charset="0"/>
                <a:ea typeface="Calibri" panose="020F0502020204030204" pitchFamily="34" charset="0"/>
                <a:cs typeface="Times New Roman" panose="02020603050405020304" pitchFamily="18" charset="0"/>
              </a:rPr>
              <a:t>ial UML diagram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70057315"/>
      </p:ext>
    </p:extLst>
  </p:cSld>
  <p:clrMapOvr>
    <a:masterClrMapping/>
  </p:clrMapOvr>
</p:sld>
</file>

<file path=ppt/theme/theme1.xml><?xml version="1.0" encoding="utf-8"?>
<a:theme xmlns:a="http://schemas.openxmlformats.org/drawingml/2006/main" name="GlowVTI">
  <a:themeElements>
    <a:clrScheme name="AnalogousFromDarkSeedLeftStep">
      <a:dk1>
        <a:srgbClr val="000000"/>
      </a:dk1>
      <a:lt1>
        <a:srgbClr val="FFFFFF"/>
      </a:lt1>
      <a:dk2>
        <a:srgbClr val="223A3C"/>
      </a:dk2>
      <a:lt2>
        <a:srgbClr val="E8E7E2"/>
      </a:lt2>
      <a:accent1>
        <a:srgbClr val="2959E7"/>
      </a:accent1>
      <a:accent2>
        <a:srgbClr val="1796D5"/>
      </a:accent2>
      <a:accent3>
        <a:srgbClr val="20B7AA"/>
      </a:accent3>
      <a:accent4>
        <a:srgbClr val="14BA67"/>
      </a:accent4>
      <a:accent5>
        <a:srgbClr val="21BC2E"/>
      </a:accent5>
      <a:accent6>
        <a:srgbClr val="4BB914"/>
      </a:accent6>
      <a:hlink>
        <a:srgbClr val="31944A"/>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otalTime>562</TotalTime>
  <Words>200</Words>
  <Application>Microsoft Macintosh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Avenir Next LT Pro</vt:lpstr>
      <vt:lpstr>Bell MT</vt:lpstr>
      <vt:lpstr>Calibri</vt:lpstr>
      <vt:lpstr>GlowVTI</vt:lpstr>
      <vt:lpstr>Premium Travel</vt:lpstr>
      <vt:lpstr>OOAD Perspective of Premium Project</vt:lpstr>
      <vt:lpstr>Tech Stack, Information and Specifications</vt:lpstr>
      <vt:lpstr>Progression is Key…</vt:lpstr>
      <vt:lpstr>Iteration 1: Example of initial state diagram</vt:lpstr>
      <vt:lpstr>Iteration 1: Another example of initial class diagram</vt:lpstr>
      <vt:lpstr>UML Diagrams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Premium Travel</dc:title>
  <dc:creator>Hayley Rymer</dc:creator>
  <cp:lastModifiedBy>Hayley Rymer</cp:lastModifiedBy>
  <cp:revision>5</cp:revision>
  <dcterms:created xsi:type="dcterms:W3CDTF">2023-05-01T02:36:40Z</dcterms:created>
  <dcterms:modified xsi:type="dcterms:W3CDTF">2023-05-01T11:59:27Z</dcterms:modified>
</cp:coreProperties>
</file>