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2" r:id="rId7"/>
    <p:sldId id="273" r:id="rId8"/>
    <p:sldId id="258" r:id="rId9"/>
    <p:sldId id="277" r:id="rId10"/>
    <p:sldId id="276" r:id="rId11"/>
    <p:sldId id="279" r:id="rId12"/>
    <p:sldId id="281" r:id="rId13"/>
    <p:sldId id="282" r:id="rId14"/>
    <p:sldId id="283" r:id="rId15"/>
    <p:sldId id="280" r:id="rId16"/>
    <p:sldId id="284" r:id="rId17"/>
    <p:sldId id="278" r:id="rId18"/>
    <p:sldId id="285" r:id="rId19"/>
    <p:sldId id="271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870"/>
    <a:srgbClr val="F1EEE9"/>
    <a:srgbClr val="ED7D31"/>
    <a:srgbClr val="23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0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2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7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2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BE5B4-CC9F-BD7B-2C99-E93A153CDF7C}"/>
              </a:ext>
            </a:extLst>
          </p:cNvPr>
          <p:cNvSpPr txBox="1"/>
          <p:nvPr/>
        </p:nvSpPr>
        <p:spPr>
          <a:xfrm>
            <a:off x="2989854" y="2938292"/>
            <a:ext cx="621229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ED7D3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en-US" altLang="ko-KR" sz="4000" i="1" kern="0" dirty="0">
                <a:ln w="9525">
                  <a:noFill/>
                </a:ln>
                <a:solidFill>
                  <a:srgbClr val="022B4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000" i="1" kern="0" dirty="0">
                <a:ln w="9525">
                  <a:noFill/>
                </a:ln>
                <a:solidFill>
                  <a:srgbClr val="022B4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일러스트 플랫폼</a:t>
            </a:r>
            <a:endParaRPr lang="en-US" altLang="ko-KR" sz="4000" i="1" kern="0" dirty="0">
              <a:ln w="9525">
                <a:noFill/>
              </a:ln>
              <a:solidFill>
                <a:srgbClr val="022B4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1100" kern="0" dirty="0">
                <a:solidFill>
                  <a:prstClr val="white">
                    <a:lumMod val="50000"/>
                  </a:prstClr>
                </a:solidFill>
              </a:rPr>
              <a:t>오픈소프트웨어</a:t>
            </a:r>
            <a:endParaRPr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0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DD2F9DB4-B21B-B74A-F591-792823E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accent2"/>
                </a:solidFill>
              </a:rPr>
              <a:t>Booststrap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35D5-18BB-B9B3-B16D-87F92DAB6908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반응형 웹페이지를 위한 무료 소프트웨어이며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HTML, CSS, JS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템플릿을 모아둔 프레임워크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PC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용 디자인 뿐만 아니라 태블릿 스마트폰 같은 모바일 디자인도 지원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MIT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라이선스로 배포되며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2021 Twitter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 저작권을 </a:t>
            </a:r>
            <a:r>
              <a:rPr lang="ko-KR" altLang="en-US" dirty="0"/>
              <a:t>소유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26E0F4-89C0-E6B0-3CC7-D557B3EA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44" y="4306328"/>
            <a:ext cx="4202754" cy="25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0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CECFBA9C-CE45-9F4C-07C7-A0AD2E21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Pandas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5E16-5E5E-1AFA-1BBC-3FC7B4CDD5E3}"/>
              </a:ext>
            </a:extLst>
          </p:cNvPr>
          <p:cNvSpPr txBox="1"/>
          <p:nvPr/>
        </p:nvSpPr>
        <p:spPr>
          <a:xfrm>
            <a:off x="838200" y="2090130"/>
            <a:ext cx="10515600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수치형 테이블과 시계열 데이터를 조작하고 운영하기 위한 데이터를 제공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 쉼표로 구분된 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JSON , SQL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및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Microsoft Excel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같은 다양한 파일 형식에서 데이터를 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New BSD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라이센스를 사용</a:t>
            </a:r>
            <a:endParaRPr lang="en-US" altLang="ko-KR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61A490D-18AF-FE2E-AA1A-4E7112B7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479" y="4824919"/>
            <a:ext cx="4767503" cy="19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DD2F9DB4-B21B-B74A-F591-792823E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Express.js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35D5-18BB-B9B3-B16D-87F92DAB6908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반응형 웹페이지를 위한 무료 소프트웨어이며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HTML, CSS, JS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템플릿을 모아둔 프레임워크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PC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용 디자인 뿐만 아니라 태블릿 스마트폰 같은 모바일 디자인도 지원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MIT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라이선스로 배포되며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2021 Twitter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 저작권을 </a:t>
            </a:r>
            <a:r>
              <a:rPr lang="ko-KR" altLang="en-US" dirty="0"/>
              <a:t>소유</a:t>
            </a:r>
            <a:endParaRPr lang="en-US" altLang="ko-KR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8F47614D-E91C-0133-18AF-75B345B39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6902" y="4279469"/>
            <a:ext cx="3816485" cy="23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DD2F9DB4-B21B-B74A-F591-792823E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Maria DB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35D5-18BB-B9B3-B16D-87F92DAB6908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반응형 웹페이지를 위한 무료 소프트웨어이며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HTML, CSS, JS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템플릿을 모아둔 프레임워크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PC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용 디자인 뿐만 아니라 태블릿 스마트폰 같은 모바일 디자인도 지원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MIT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라이선스로 배포되며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2021 Twitter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 저작권을 </a:t>
            </a:r>
            <a:r>
              <a:rPr lang="ko-KR" altLang="en-US" dirty="0"/>
              <a:t>소유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9D786-AA85-F1D0-6A13-194E987B7D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38" y="5235078"/>
            <a:ext cx="4678461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DD2F9DB4-B21B-B74A-F591-792823E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accent2"/>
                </a:solidFill>
              </a:rPr>
              <a:t>Ngnix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35D5-18BB-B9B3-B16D-87F92DAB6908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반응형 웹페이지를 위한 무료 소프트웨어이며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HTML, CSS, JS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템플릿을 모아둔 프레임워크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PC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용 디자인 뿐만 아니라 태블릿 스마트폰 같은 모바일 디자인도 지원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MIT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라이선스로 배포되며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2021 Twitter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 저작권을 </a:t>
            </a:r>
            <a:r>
              <a:rPr lang="ko-KR" altLang="en-US" dirty="0"/>
              <a:t>소유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3546D-8165-6258-9912-C85F7C0BF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76" y="5321029"/>
            <a:ext cx="4372175" cy="14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DB3F0FC1-BECF-BAF9-E711-42C73E2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scikit-learn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1CE73-DE29-0D05-F250-B81765A71CAB}"/>
              </a:ext>
            </a:extLst>
          </p:cNvPr>
          <p:cNvSpPr txBox="1"/>
          <p:nvPr/>
        </p:nvSpPr>
        <p:spPr>
          <a:xfrm>
            <a:off x="838200" y="2090130"/>
            <a:ext cx="1051560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오픈소스로 공개된 머신 라이브러리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New BSD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라이선스를 사용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47F1BC-5FE3-CCC8-EC13-8D44E1C5E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87" y="4854681"/>
            <a:ext cx="281456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DB3F0FC1-BECF-BAF9-E711-42C73E2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Stable Diffusion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1CE73-DE29-0D05-F250-B81765A71CAB}"/>
              </a:ext>
            </a:extLst>
          </p:cNvPr>
          <p:cNvSpPr txBox="1"/>
          <p:nvPr/>
        </p:nvSpPr>
        <p:spPr>
          <a:xfrm>
            <a:off x="838200" y="2090130"/>
            <a:ext cx="1051560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오픈소스로 공개된 머신 라이브러리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New BSD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라이선스를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E06D1-B889-23B8-9ED3-4E19AA543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1" y="4334509"/>
            <a:ext cx="41910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E3866D02-5512-DF5A-B34A-E1B494E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accent2"/>
                </a:solidFill>
              </a:rPr>
              <a:t>Lightfm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A154-2B89-D3CC-6E54-359175630896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많은 신규 고객과 잦은 상품 등록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(cold-start)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에 대응가능한 오픈소스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Content-based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Collaborative Filtering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장점을 결합한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Hybrid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형 모델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Apache 2.0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라이선스를 사용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18EE9E-28C0-7DD9-A014-87B4103C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76" y="4678554"/>
            <a:ext cx="3311313" cy="19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E3866D02-5512-DF5A-B34A-E1B494E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accent2"/>
                </a:solidFill>
              </a:rPr>
              <a:t>Jina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A154-2B89-D3CC-6E54-359175630896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많은 신규 고객과 잦은 상품 등록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(cold-start)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에 대응가능한 오픈소스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Content-based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Collaborative Filtering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장점을 결합한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Hybrid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형 모델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Apache 2.0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라이선스를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2E98D6-07F4-398A-E9CE-F915052095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16" y="4572298"/>
            <a:ext cx="4831533" cy="27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API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정의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E59C4-1F11-1E4F-3B5D-1B7F01B70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1" t="29503" r="72305" b="20725"/>
          <a:stretch/>
        </p:blipFill>
        <p:spPr>
          <a:xfrm>
            <a:off x="790431" y="1241832"/>
            <a:ext cx="5808808" cy="51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srgbClr val="F2743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일러스트 플랫폼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D91277-23E2-3C35-FA73-1B040837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차례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CC58F-7D88-1112-830C-F2751F9E516B}"/>
              </a:ext>
            </a:extLst>
          </p:cNvPr>
          <p:cNvSpPr txBox="1"/>
          <p:nvPr/>
        </p:nvSpPr>
        <p:spPr>
          <a:xfrm>
            <a:off x="838200" y="1828800"/>
            <a:ext cx="105156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/>
              <a:t>1. </a:t>
            </a:r>
            <a:r>
              <a:rPr lang="ko-KR" altLang="en-US" i="1" dirty="0"/>
              <a:t>추진배경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2. </a:t>
            </a:r>
            <a:r>
              <a:rPr lang="ko-KR" altLang="en-US" i="1" dirty="0"/>
              <a:t>기술 분석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3. </a:t>
            </a:r>
            <a:r>
              <a:rPr lang="ko-KR" altLang="en-US" i="1" dirty="0"/>
              <a:t>유사서비스 분석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4. </a:t>
            </a:r>
            <a:r>
              <a:rPr lang="ko-KR" altLang="en-US" i="1" dirty="0"/>
              <a:t>사용 오픈소스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5. </a:t>
            </a:r>
            <a:r>
              <a:rPr lang="ko-KR" altLang="en-US" i="1" dirty="0"/>
              <a:t>서비스 구현을 위한 설계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6. GUI </a:t>
            </a:r>
            <a:r>
              <a:rPr lang="ko-KR" altLang="en-US" i="1" dirty="0"/>
              <a:t>소개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7. API </a:t>
            </a:r>
            <a:r>
              <a:rPr lang="ko-KR" altLang="en-US" i="1" dirty="0"/>
              <a:t>정의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8. DFD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9</a:t>
            </a:r>
            <a:r>
              <a:rPr lang="en-US" altLang="ko-KR" dirty="0"/>
              <a:t>. </a:t>
            </a:r>
            <a:r>
              <a:rPr lang="ko-KR" altLang="en-US" dirty="0"/>
              <a:t>마무리 및 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718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DFD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2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추진배경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7E66A-4689-D2CB-1694-C9BB2C80F000}"/>
              </a:ext>
            </a:extLst>
          </p:cNvPr>
          <p:cNvSpPr txBox="1"/>
          <p:nvPr/>
        </p:nvSpPr>
        <p:spPr>
          <a:xfrm>
            <a:off x="838200" y="2090130"/>
            <a:ext cx="105156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지난 </a:t>
            </a:r>
            <a:r>
              <a:rPr lang="en-US" altLang="ko-KR" dirty="0"/>
              <a:t>8</a:t>
            </a:r>
            <a:r>
              <a:rPr lang="ko-KR" altLang="en-US" dirty="0"/>
              <a:t>월 말 </a:t>
            </a:r>
            <a:r>
              <a:rPr lang="en-US" altLang="ko-KR" dirty="0" err="1"/>
              <a:t>Midjourney</a:t>
            </a:r>
            <a:r>
              <a:rPr lang="ko-KR" altLang="en-US" dirty="0"/>
              <a:t>를 이용한 작품이 수상하며 </a:t>
            </a:r>
            <a:r>
              <a:rPr lang="en-US" altLang="ko-KR" dirty="0"/>
              <a:t>AI </a:t>
            </a:r>
            <a:r>
              <a:rPr lang="ko-KR" altLang="en-US" dirty="0"/>
              <a:t>그림이 미술작품으로 인정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의 일러스트와 이를 연결할 플랫폼의 수요가 존재</a:t>
            </a:r>
            <a:endParaRPr lang="en-US" altLang="ko-KR" dirty="0"/>
          </a:p>
        </p:txBody>
      </p:sp>
      <p:pic>
        <p:nvPicPr>
          <p:cNvPr id="1026" name="Picture 2" descr="AI 이미지 생성기 미드저니(Midjourney) 사용 후기 - #IT소식 - cafenono">
            <a:extLst>
              <a:ext uri="{FF2B5EF4-FFF2-40B4-BE49-F238E27FC236}">
                <a16:creationId xmlns:a16="http://schemas.microsoft.com/office/drawing/2014/main" id="{8DF140E2-4066-DA7D-9766-05A2B7CD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65" y="3754877"/>
            <a:ext cx="3638903" cy="2268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4">
            <a:extLst>
              <a:ext uri="{FF2B5EF4-FFF2-40B4-BE49-F238E27FC236}">
                <a16:creationId xmlns:a16="http://schemas.microsoft.com/office/drawing/2014/main" id="{2E63F0BE-6ED5-64F6-04B2-2CA4C589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Text to Image AI</a:t>
            </a:r>
            <a:r>
              <a:rPr lang="ko-KR" altLang="en-US" sz="3200" dirty="0">
                <a:solidFill>
                  <a:schemeClr val="accent2"/>
                </a:solidFill>
              </a:rPr>
              <a:t>와 플랫폼</a:t>
            </a:r>
          </a:p>
        </p:txBody>
      </p:sp>
    </p:spTree>
    <p:extLst>
      <p:ext uri="{BB962C8B-B14F-4D97-AF65-F5344CB8AC3E}">
        <p14:creationId xmlns:p14="http://schemas.microsoft.com/office/powerpoint/2010/main" val="14982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 분석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유사서비스 분석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2B0EFDF0-9B4F-6031-583B-861DB82F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accent2"/>
                </a:solidFill>
              </a:rPr>
              <a:t>Midjourney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2CEC2-F5DD-A323-4501-1FF11F502C0D}"/>
              </a:ext>
            </a:extLst>
          </p:cNvPr>
          <p:cNvSpPr txBox="1"/>
          <p:nvPr/>
        </p:nvSpPr>
        <p:spPr>
          <a:xfrm>
            <a:off x="838200" y="2090130"/>
            <a:ext cx="105156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채팅 도구인 </a:t>
            </a:r>
            <a:r>
              <a:rPr lang="ko-KR" altLang="en-US" dirty="0" err="1"/>
              <a:t>디스코트</a:t>
            </a:r>
            <a:r>
              <a:rPr lang="ko-KR" altLang="en-US" dirty="0"/>
              <a:t> 기반의 </a:t>
            </a:r>
            <a:r>
              <a:rPr lang="en-US" altLang="ko-KR" dirty="0"/>
              <a:t>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Text to Image</a:t>
            </a:r>
            <a:r>
              <a:rPr lang="ko-KR" altLang="en-US" dirty="0"/>
              <a:t>와 </a:t>
            </a:r>
            <a:r>
              <a:rPr lang="en-US" altLang="ko-KR" dirty="0"/>
              <a:t>Image to Image</a:t>
            </a:r>
            <a:r>
              <a:rPr lang="ko-KR" altLang="en-US" dirty="0"/>
              <a:t>를 지원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BDDABE-B095-CF8B-C697-0D22BB06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55" y="2525025"/>
            <a:ext cx="3172028" cy="2838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13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유사서비스 분석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2B0EFDF0-9B4F-6031-583B-861DB82F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Novel AI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E9261-7245-3C75-A384-2D19029276A4}"/>
              </a:ext>
            </a:extLst>
          </p:cNvPr>
          <p:cNvSpPr txBox="1"/>
          <p:nvPr/>
        </p:nvSpPr>
        <p:spPr>
          <a:xfrm>
            <a:off x="838200" y="2090130"/>
            <a:ext cx="105156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그림을 대중적으로 알린 </a:t>
            </a:r>
            <a:r>
              <a:rPr lang="en-US" altLang="ko-KR" dirty="0"/>
              <a:t>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소설을 쓰는 </a:t>
            </a:r>
            <a:r>
              <a:rPr lang="en-US" altLang="ko-KR" dirty="0"/>
              <a:t>AI</a:t>
            </a:r>
            <a:r>
              <a:rPr lang="ko-KR" altLang="en-US" dirty="0"/>
              <a:t>플랫폼을 이미지용으로 전환한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오픈소스 </a:t>
            </a:r>
            <a:r>
              <a:rPr lang="en-US" altLang="ko-KR" dirty="0"/>
              <a:t>AI Stable Diffusion</a:t>
            </a:r>
            <a:r>
              <a:rPr lang="ko-KR" altLang="en-US" dirty="0"/>
              <a:t>을 기반으로 한다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F4CE8B-3190-F57D-2323-CB688F2E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95" y="2684127"/>
            <a:ext cx="3741263" cy="2685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04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유사서비스 분석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2B0EFDF0-9B4F-6031-583B-861DB82F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AI portraits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A65FF-BE51-1FA4-2BDE-9BB86CE4E2BF}"/>
              </a:ext>
            </a:extLst>
          </p:cNvPr>
          <p:cNvSpPr txBox="1"/>
          <p:nvPr/>
        </p:nvSpPr>
        <p:spPr>
          <a:xfrm>
            <a:off x="838200" y="2090130"/>
            <a:ext cx="105156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사진의 그림체를 </a:t>
            </a:r>
            <a:r>
              <a:rPr lang="en-US" altLang="ko-KR" dirty="0"/>
              <a:t>18</a:t>
            </a:r>
            <a:r>
              <a:rPr lang="ko-KR" altLang="en-US" dirty="0"/>
              <a:t>세기 초상화로 </a:t>
            </a:r>
            <a:r>
              <a:rPr lang="ko-KR" altLang="en-US" dirty="0" err="1"/>
              <a:t>바꾸어주는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45000 </a:t>
            </a:r>
            <a:r>
              <a:rPr lang="ko-KR" altLang="en-US" dirty="0"/>
              <a:t>종류의 고전 작품을 분석하여 다양한 결과물을 제시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D63EB-AAC6-5CD3-E6B2-67337B89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36" y="2307635"/>
            <a:ext cx="3280664" cy="325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07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82">
            <a:extLst>
              <a:ext uri="{FF2B5EF4-FFF2-40B4-BE49-F238E27FC236}">
                <a16:creationId xmlns:a16="http://schemas.microsoft.com/office/drawing/2014/main" id="{17C7741C-AC47-E1FD-5D41-9665ECB83845}"/>
              </a:ext>
            </a:extLst>
          </p:cNvPr>
          <p:cNvSpPr/>
          <p:nvPr/>
        </p:nvSpPr>
        <p:spPr>
          <a:xfrm>
            <a:off x="4714322" y="2005472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사각형: 둥근 모서리 86">
            <a:extLst>
              <a:ext uri="{FF2B5EF4-FFF2-40B4-BE49-F238E27FC236}">
                <a16:creationId xmlns:a16="http://schemas.microsoft.com/office/drawing/2014/main" id="{C032B86A-568A-E21A-6530-AADE69D5DB0B}"/>
              </a:ext>
            </a:extLst>
          </p:cNvPr>
          <p:cNvSpPr/>
          <p:nvPr/>
        </p:nvSpPr>
        <p:spPr>
          <a:xfrm>
            <a:off x="4714321" y="28280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Express.js</a:t>
            </a:r>
          </a:p>
        </p:txBody>
      </p:sp>
      <p:sp>
        <p:nvSpPr>
          <p:cNvPr id="26" name="사각형: 둥근 모서리 86">
            <a:extLst>
              <a:ext uri="{FF2B5EF4-FFF2-40B4-BE49-F238E27FC236}">
                <a16:creationId xmlns:a16="http://schemas.microsoft.com/office/drawing/2014/main" id="{C3D498CD-6FB4-1891-3E51-2E37F36E3F9A}"/>
              </a:ext>
            </a:extLst>
          </p:cNvPr>
          <p:cNvSpPr/>
          <p:nvPr/>
        </p:nvSpPr>
        <p:spPr>
          <a:xfrm>
            <a:off x="4714319" y="46543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Scikit-Learn</a:t>
            </a:r>
          </a:p>
        </p:txBody>
      </p:sp>
      <p:sp>
        <p:nvSpPr>
          <p:cNvPr id="54" name="사각형: 둥근 모서리 86">
            <a:extLst>
              <a:ext uri="{FF2B5EF4-FFF2-40B4-BE49-F238E27FC236}">
                <a16:creationId xmlns:a16="http://schemas.microsoft.com/office/drawing/2014/main" id="{8558BC72-2A0A-6AC4-4979-F15707743264}"/>
              </a:ext>
            </a:extLst>
          </p:cNvPr>
          <p:cNvSpPr/>
          <p:nvPr/>
        </p:nvSpPr>
        <p:spPr>
          <a:xfrm>
            <a:off x="4714321" y="34303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Maria DB</a:t>
            </a:r>
          </a:p>
        </p:txBody>
      </p:sp>
      <p:sp>
        <p:nvSpPr>
          <p:cNvPr id="2" name="사각형: 둥근 모서리 86">
            <a:extLst>
              <a:ext uri="{FF2B5EF4-FFF2-40B4-BE49-F238E27FC236}">
                <a16:creationId xmlns:a16="http://schemas.microsoft.com/office/drawing/2014/main" id="{5C0C17ED-4821-3D71-0521-A0E4CCBFA571}"/>
              </a:ext>
            </a:extLst>
          </p:cNvPr>
          <p:cNvSpPr/>
          <p:nvPr/>
        </p:nvSpPr>
        <p:spPr>
          <a:xfrm>
            <a:off x="4714319" y="40423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Ngnix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2">
            <a:extLst>
              <a:ext uri="{FF2B5EF4-FFF2-40B4-BE49-F238E27FC236}">
                <a16:creationId xmlns:a16="http://schemas.microsoft.com/office/drawing/2014/main" id="{6A9B0818-606B-CD8D-BF90-9916FF18BE9D}"/>
              </a:ext>
            </a:extLst>
          </p:cNvPr>
          <p:cNvSpPr/>
          <p:nvPr/>
        </p:nvSpPr>
        <p:spPr>
          <a:xfrm>
            <a:off x="1109561" y="2005472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사각형: 둥근 모서리 86">
            <a:extLst>
              <a:ext uri="{FF2B5EF4-FFF2-40B4-BE49-F238E27FC236}">
                <a16:creationId xmlns:a16="http://schemas.microsoft.com/office/drawing/2014/main" id="{8EC19DD4-4379-F755-DDBD-5A32F6DCE783}"/>
              </a:ext>
            </a:extLst>
          </p:cNvPr>
          <p:cNvSpPr/>
          <p:nvPr/>
        </p:nvSpPr>
        <p:spPr>
          <a:xfrm>
            <a:off x="1109560" y="28280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React Native</a:t>
            </a:r>
          </a:p>
        </p:txBody>
      </p:sp>
      <p:sp>
        <p:nvSpPr>
          <p:cNvPr id="33" name="사각형: 둥근 모서리 86">
            <a:extLst>
              <a:ext uri="{FF2B5EF4-FFF2-40B4-BE49-F238E27FC236}">
                <a16:creationId xmlns:a16="http://schemas.microsoft.com/office/drawing/2014/main" id="{D8B67CD1-04EC-D54E-522B-B6A4837123AA}"/>
              </a:ext>
            </a:extLst>
          </p:cNvPr>
          <p:cNvSpPr/>
          <p:nvPr/>
        </p:nvSpPr>
        <p:spPr>
          <a:xfrm>
            <a:off x="1109560" y="34303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Bootstrap</a:t>
            </a:r>
          </a:p>
        </p:txBody>
      </p:sp>
      <p:sp>
        <p:nvSpPr>
          <p:cNvPr id="34" name="사각형: 둥근 모서리 86">
            <a:extLst>
              <a:ext uri="{FF2B5EF4-FFF2-40B4-BE49-F238E27FC236}">
                <a16:creationId xmlns:a16="http://schemas.microsoft.com/office/drawing/2014/main" id="{14AC4BE7-F0B0-97D9-6039-6495F9710B2F}"/>
              </a:ext>
            </a:extLst>
          </p:cNvPr>
          <p:cNvSpPr/>
          <p:nvPr/>
        </p:nvSpPr>
        <p:spPr>
          <a:xfrm>
            <a:off x="1109560" y="40423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35" name="사각형: 둥근 모서리 82">
            <a:extLst>
              <a:ext uri="{FF2B5EF4-FFF2-40B4-BE49-F238E27FC236}">
                <a16:creationId xmlns:a16="http://schemas.microsoft.com/office/drawing/2014/main" id="{B39ED784-3028-E841-7FE0-3541FAE482D0}"/>
              </a:ext>
            </a:extLst>
          </p:cNvPr>
          <p:cNvSpPr/>
          <p:nvPr/>
        </p:nvSpPr>
        <p:spPr>
          <a:xfrm>
            <a:off x="8319075" y="2005472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외                                 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사각형: 둥근 모서리 86">
            <a:extLst>
              <a:ext uri="{FF2B5EF4-FFF2-40B4-BE49-F238E27FC236}">
                <a16:creationId xmlns:a16="http://schemas.microsoft.com/office/drawing/2014/main" id="{64146037-9179-D0AC-8C9F-434E970A4957}"/>
              </a:ext>
            </a:extLst>
          </p:cNvPr>
          <p:cNvSpPr/>
          <p:nvPr/>
        </p:nvSpPr>
        <p:spPr>
          <a:xfrm>
            <a:off x="8319074" y="34303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err="1">
                <a:solidFill>
                  <a:schemeClr val="tx1"/>
                </a:solidFill>
              </a:rPr>
              <a:t>Lightfm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86">
            <a:extLst>
              <a:ext uri="{FF2B5EF4-FFF2-40B4-BE49-F238E27FC236}">
                <a16:creationId xmlns:a16="http://schemas.microsoft.com/office/drawing/2014/main" id="{BAC01750-2B7A-9FE1-8B94-60EBB2A06A7D}"/>
              </a:ext>
            </a:extLst>
          </p:cNvPr>
          <p:cNvSpPr/>
          <p:nvPr/>
        </p:nvSpPr>
        <p:spPr>
          <a:xfrm>
            <a:off x="8319074" y="40423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Jina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사각형: 둥근 모서리 86">
            <a:extLst>
              <a:ext uri="{FF2B5EF4-FFF2-40B4-BE49-F238E27FC236}">
                <a16:creationId xmlns:a16="http://schemas.microsoft.com/office/drawing/2014/main" id="{BEC0FD40-A996-38DE-46BC-BB78F2D3C856}"/>
              </a:ext>
            </a:extLst>
          </p:cNvPr>
          <p:cNvSpPr/>
          <p:nvPr/>
        </p:nvSpPr>
        <p:spPr>
          <a:xfrm>
            <a:off x="8319074" y="28280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Stable Diffusion</a:t>
            </a:r>
          </a:p>
        </p:txBody>
      </p:sp>
    </p:spTree>
    <p:extLst>
      <p:ext uri="{BB962C8B-B14F-4D97-AF65-F5344CB8AC3E}">
        <p14:creationId xmlns:p14="http://schemas.microsoft.com/office/powerpoint/2010/main" val="531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52CAE32E-415E-DE22-3156-7E6B9665A16D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10000">
                <a:srgbClr val="23321F"/>
              </a:gs>
              <a:gs pos="10000">
                <a:srgbClr val="F1EEE9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44C20-83C2-1778-08C0-FC9F04233707}"/>
              </a:ext>
            </a:extLst>
          </p:cNvPr>
          <p:cNvSpPr txBox="1"/>
          <p:nvPr/>
        </p:nvSpPr>
        <p:spPr>
          <a:xfrm>
            <a:off x="503239" y="413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오픈소스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F87A26B9-A7CA-8A4A-7228-9F0A901E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React Native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A2B-F958-90A9-0089-B4726BDA9A65}"/>
              </a:ext>
            </a:extLst>
          </p:cNvPr>
          <p:cNvSpPr txBox="1"/>
          <p:nvPr/>
        </p:nvSpPr>
        <p:spPr>
          <a:xfrm>
            <a:off x="838200" y="2090130"/>
            <a:ext cx="105156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페이스북에서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만든 오픈소스 모바일 애플리케이션 프레임워크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로 개발이 가능하며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IOS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안드로이드 모바일 앱을 동시에 개발 가능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MIT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라이선스를 사용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FF628A-F944-2E4D-8AF3-65F7DF02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2" y="4187018"/>
            <a:ext cx="3817525" cy="25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41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444</Words>
  <Application>Microsoft Office PowerPoint</Application>
  <PresentationFormat>와이드스크린</PresentationFormat>
  <Paragraphs>166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Tmon몬소리 Black</vt:lpstr>
      <vt:lpstr>맑은 고딕</vt:lpstr>
      <vt:lpstr>Arial</vt:lpstr>
      <vt:lpstr>1_Office 테마</vt:lpstr>
      <vt:lpstr>PowerPoint 프레젠테이션</vt:lpstr>
      <vt:lpstr>차례</vt:lpstr>
      <vt:lpstr>Text to Image AI와 플랫폼</vt:lpstr>
      <vt:lpstr>PowerPoint 프레젠테이션</vt:lpstr>
      <vt:lpstr>Midjourney</vt:lpstr>
      <vt:lpstr>Novel AI</vt:lpstr>
      <vt:lpstr>AI portraits</vt:lpstr>
      <vt:lpstr>PowerPoint 프레젠테이션</vt:lpstr>
      <vt:lpstr>React Native</vt:lpstr>
      <vt:lpstr>Booststrap</vt:lpstr>
      <vt:lpstr>Pandas</vt:lpstr>
      <vt:lpstr>Express.js</vt:lpstr>
      <vt:lpstr>Maria DB</vt:lpstr>
      <vt:lpstr>Ngnix</vt:lpstr>
      <vt:lpstr>scikit-learn</vt:lpstr>
      <vt:lpstr>Stable Diffusion</vt:lpstr>
      <vt:lpstr>Lightfm</vt:lpstr>
      <vt:lpstr>Jina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MASTER</cp:lastModifiedBy>
  <cp:revision>7</cp:revision>
  <dcterms:created xsi:type="dcterms:W3CDTF">2022-11-13T05:15:54Z</dcterms:created>
  <dcterms:modified xsi:type="dcterms:W3CDTF">2022-11-25T08:28:25Z</dcterms:modified>
</cp:coreProperties>
</file>