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9491-52DC-B6B2-0278-436E58D7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2F0E0E-30AC-F201-249C-C7AB279D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7BFDA-DD2B-8213-15D0-93A28CBD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CC87F-2FB8-ED7B-78E6-7DB2CE14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7207C-5F5A-8965-2EBD-A5113845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BC207-E8D0-8F72-99BF-7A59EBF3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8B045-783F-8D53-E315-24530A33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574D8-D7D2-CC03-2EB1-ABEDE554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354BC-E265-FCDA-6FF3-192DC59A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2F4CC-C27F-B8AC-B7C6-26897605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4351CF-C9F1-8692-C7F4-628338619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928A4-7460-1B71-E073-53DEBE5B0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C0B9B-927E-2201-46D5-7D4B2BE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FB9AE-88B7-8714-6300-A14036F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F3334-3E32-43E9-B1BA-4E7ACC0E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6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69CD0-C629-0929-3F1B-891225D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788B5-3A2F-0570-0332-9BAA6844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8A5F4-4241-74EC-1A4F-53382543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E0ECE-E5DE-04FD-88F4-E845B342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E74C6-387A-ED6B-CC5D-72420736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C2937-E95D-7A4C-1CCE-4034EC28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E1CE7-411E-C964-6413-B550D9E5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3ECA0-3B92-F37C-AD12-91C0CFB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B302B-99E2-A716-4642-9AA8ED28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47B8D-72E8-3476-2136-2C3822E9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E3ADD-9661-2031-9539-81AECD48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50977-0965-EF7D-E16F-B4AF7AA5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0E424-8DB2-E52E-E207-5981A20AE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8ED39-D10F-3529-148C-19DA5A22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932D9-DC2B-C205-0C3D-E15506EE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2013E-42E5-5DF0-618B-9CD02A80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5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A59E-16DC-D063-A3D4-748401D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98684-73D5-64EF-9CD8-F816F778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88FE4-1BB4-A653-438F-58C690F6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4DDEA6-0386-AD37-EC6C-9BB360D9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93E2F-349F-02FC-6199-F6598D9F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D9AC4-CDC7-86EF-2AE9-9C2B0E51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00251-A72B-A6B0-DE8B-51751D86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569BB5-71CB-BD31-D131-06E6E7C5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0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879DB-DC6B-AA8A-40F4-8C929018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C3771-00B8-8EEA-D53A-E508919F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41C2FA-EC83-ADBD-72AD-952A892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9B43F-D220-76A6-E1EC-D461A616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C2D91F-43CC-CC73-5A6D-4F44F410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62336-206D-9999-B98A-18170A1F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B6FF3-9D6C-F227-5299-1246D864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3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C4D47-1E98-889A-3E0B-B54CC167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3CBA2-BC81-614B-6EBB-1F2DDC81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6C940-80C4-14CB-2611-A1ED9703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87075-9C2F-1FDD-6718-A5E6703C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1A464-F1E1-20B3-A936-C0E3B70C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1BC40-DD7A-BE43-A409-FF37B7C4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0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4741C-9D10-604B-E964-B994831E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4CF5C-F757-8FD9-D600-AA6C087AF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855833-44DE-3D7D-66CD-BD828DF65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A6060-B8A1-4F8A-1717-B1FAC800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2DD12-6F23-BC83-37A9-A10FCE43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C7581-A41A-DA09-B9A1-980D4200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B48C2-FCEE-B18B-1850-6166BC54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8238F-2FF0-967E-F64E-04ED44AD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8C98F-779A-388B-3C9A-176FA694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E7BF-3935-49EC-A08E-AB24F4E41E7A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B688-3B9B-60B8-128A-B4760BC57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EA9E-092C-7924-C264-A1021FA09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B291-2BB6-4154-BABA-5B42DBECD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562ADE-2F53-5F24-837B-12BABFCF8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01" y="-1"/>
            <a:ext cx="7091799" cy="20262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24A1A-97FC-DED7-22F5-4BB6C121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89027" cy="736311"/>
          </a:xfrm>
        </p:spPr>
        <p:txBody>
          <a:bodyPr/>
          <a:lstStyle/>
          <a:p>
            <a:r>
              <a:rPr lang="en-US" altLang="ko-KR" dirty="0" err="1"/>
              <a:t>Kochat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7697-A252-67CB-CBA2-FE836EA6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436"/>
            <a:ext cx="10515600" cy="5075527"/>
          </a:xfrm>
        </p:spPr>
        <p:txBody>
          <a:bodyPr/>
          <a:lstStyle/>
          <a:p>
            <a:endParaRPr lang="en-US" altLang="ko-KR" sz="2000" b="1" kern="100" dirty="0">
              <a:solidFill>
                <a:schemeClr val="accent1">
                  <a:lumMod val="75000"/>
                </a:schemeClr>
              </a:solidFill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b="1" kern="100" dirty="0" err="1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Kochat</a:t>
            </a:r>
            <a:r>
              <a:rPr lang="ko-KR" altLang="en-US" sz="2000" b="1" kern="100" dirty="0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2000" b="1" kern="100" dirty="0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한국어 전용 목적 지향 </a:t>
            </a:r>
            <a:r>
              <a:rPr lang="ko-KR" altLang="en-US" sz="1600" kern="100" dirty="0" err="1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챗봇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프레임워크이다</a:t>
            </a:r>
            <a:r>
              <a:rPr lang="en-US" altLang="ko-KR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한국어를 </a:t>
            </a:r>
            <a:r>
              <a:rPr lang="ko-KR" altLang="en-US" sz="1600" kern="100" dirty="0" err="1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입력받으면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 err="1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Kochat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에서 문장을 분석한 후에 사용자가 원하는 정보를 찾아 보여준다</a:t>
            </a:r>
            <a:r>
              <a:rPr lang="en-US" altLang="ko-KR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kern="100" dirty="0"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b="1" kern="100" dirty="0" err="1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Kochat</a:t>
            </a:r>
            <a:r>
              <a:rPr lang="en-US" altLang="ko-KR" sz="2000" b="1" kern="100" dirty="0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kern="100" dirty="0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선정 이유</a:t>
            </a:r>
            <a:endParaRPr lang="en-US" altLang="ko-KR" sz="2000" b="1" kern="100" dirty="0">
              <a:solidFill>
                <a:schemeClr val="accent1">
                  <a:lumMod val="75000"/>
                </a:schemeClr>
              </a:solidFill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600" kern="100" dirty="0" err="1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챗봇을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무료로 개발하기 위해서는 오픈소스 프레임워크를 사용해야 한다</a:t>
            </a:r>
            <a:r>
              <a:rPr lang="en-US" altLang="ko-KR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그러나 대부분의 </a:t>
            </a:r>
            <a:r>
              <a:rPr lang="ko-KR" altLang="en-US" sz="1600" kern="100" dirty="0" err="1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챗봇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오픈소스는 한국어를 지원하지 않기 때문에 한국어를 처리하기 위해서는 따로 복잡한 과정을 거쳐야한다</a:t>
            </a:r>
            <a:r>
              <a:rPr lang="en-US" altLang="ko-KR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따라서 한국어 전용 </a:t>
            </a:r>
            <a:r>
              <a:rPr lang="ko-KR" altLang="en-US" sz="1600" kern="100" dirty="0" err="1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챗봇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프레임워크를 제공하는 </a:t>
            </a:r>
            <a:r>
              <a:rPr lang="en-US" altLang="ko-KR" sz="1600" kern="100" dirty="0" err="1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Kochat</a:t>
            </a:r>
            <a:r>
              <a:rPr lang="ko-KR" altLang="en-US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을 선택하게 되었다</a:t>
            </a:r>
            <a:r>
              <a:rPr lang="en-US" altLang="ko-KR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2000" kern="100" dirty="0">
              <a:ea typeface="나눔스퀘어라운드 Regular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2000" b="1" kern="100" dirty="0" err="1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Kochat</a:t>
            </a:r>
            <a:r>
              <a:rPr lang="ko-KR" altLang="en-US" sz="2000" b="1" kern="100" dirty="0">
                <a:solidFill>
                  <a:schemeClr val="accent1">
                    <a:lumMod val="75000"/>
                  </a:schemeClr>
                </a:solidFill>
                <a:ea typeface="나눔스퀘어" panose="020B0600000101010101" pitchFamily="50" charset="-127"/>
                <a:cs typeface="Times New Roman" panose="02020603050405020304" pitchFamily="18" charset="0"/>
              </a:rPr>
              <a:t> 라이센스</a:t>
            </a:r>
            <a:endParaRPr lang="en-US" altLang="ko-KR" sz="2000" b="1" kern="100" dirty="0">
              <a:solidFill>
                <a:schemeClr val="accent1">
                  <a:lumMod val="75000"/>
                </a:schemeClr>
              </a:solidFill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0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kern="100" dirty="0">
                <a:ea typeface="나눔스퀘어라운드 Regular" panose="020B0600000101010101" pitchFamily="50" charset="-127"/>
                <a:cs typeface="Times New Roman" panose="02020603050405020304" pitchFamily="18" charset="0"/>
              </a:rPr>
              <a:t>Apache License 2.0</a:t>
            </a:r>
          </a:p>
        </p:txBody>
      </p:sp>
    </p:spTree>
    <p:extLst>
      <p:ext uri="{BB962C8B-B14F-4D97-AF65-F5344CB8AC3E}">
        <p14:creationId xmlns:p14="http://schemas.microsoft.com/office/powerpoint/2010/main" val="172203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Kochat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Kochat: 한국어 목적 지향 챗봇 프레임워크</dc:title>
  <dc:creator>박수훈</dc:creator>
  <cp:lastModifiedBy>박수훈</cp:lastModifiedBy>
  <cp:revision>3</cp:revision>
  <dcterms:created xsi:type="dcterms:W3CDTF">2022-11-17T06:35:51Z</dcterms:created>
  <dcterms:modified xsi:type="dcterms:W3CDTF">2022-11-22T05:09:29Z</dcterms:modified>
</cp:coreProperties>
</file>