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C9491-52DC-B6B2-0278-436E58D7D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2F0E0E-30AC-F201-249C-C7AB279D9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7BFDA-DD2B-8213-15D0-93A28CBD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CC87F-2FB8-ED7B-78E6-7DB2CE14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7207C-5F5A-8965-2EBD-A5113845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48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BC207-E8D0-8F72-99BF-7A59EBF3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28B045-783F-8D53-E315-24530A334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574D8-D7D2-CC03-2EB1-ABEDE554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354BC-E265-FCDA-6FF3-192DC59A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2F4CC-C27F-B8AC-B7C6-26897605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4351CF-C9F1-8692-C7F4-628338619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928A4-7460-1B71-E073-53DEBE5B0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C0B9B-927E-2201-46D5-7D4B2BE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FB9AE-88B7-8714-6300-A14036FF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F3334-3E32-43E9-B1BA-4E7ACC0E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6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69CD0-C629-0929-3F1B-891225D7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788B5-3A2F-0570-0332-9BAA6844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8A5F4-4241-74EC-1A4F-53382543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E0ECE-E5DE-04FD-88F4-E845B342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E74C6-387A-ED6B-CC5D-72420736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C2937-E95D-7A4C-1CCE-4034EC28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E1CE7-411E-C964-6413-B550D9E59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03ECA0-3B92-F37C-AD12-91C0CFB0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B302B-99E2-A716-4642-9AA8ED28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47B8D-72E8-3476-2136-2C3822E9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3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E3ADD-9661-2031-9539-81AECD48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50977-0965-EF7D-E16F-B4AF7AA54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E0E424-8DB2-E52E-E207-5981A20AE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A8ED39-D10F-3529-148C-19DA5A22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932D9-DC2B-C205-0C3D-E15506EE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72013E-42E5-5DF0-618B-9CD02A80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5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0A59E-16DC-D063-A3D4-748401D4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98684-73D5-64EF-9CD8-F816F778E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88FE4-1BB4-A653-438F-58C690F64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4DDEA6-0386-AD37-EC6C-9BB360D9E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93E2F-349F-02FC-6199-F6598D9FA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1D9AC4-CDC7-86EF-2AE9-9C2B0E51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700251-A72B-A6B0-DE8B-51751D86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569BB5-71CB-BD31-D131-06E6E7C5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0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879DB-DC6B-AA8A-40F4-8C929018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2C3771-00B8-8EEA-D53A-E508919F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41C2FA-EC83-ADBD-72AD-952A892D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9B43F-D220-76A6-E1EC-D461A616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6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C2D91F-43CC-CC73-5A6D-4F44F410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262336-206D-9999-B98A-18170A1F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B6FF3-9D6C-F227-5299-1246D864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3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C4D47-1E98-889A-3E0B-B54CC167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3CBA2-BC81-614B-6EBB-1F2DDC81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E6C940-80C4-14CB-2611-A1ED97035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187075-9C2F-1FDD-6718-A5E6703C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1A464-F1E1-20B3-A936-C0E3B70C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1BC40-DD7A-BE43-A409-FF37B7C4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0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4741C-9D10-604B-E964-B994831E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44CF5C-F757-8FD9-D600-AA6C087AF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855833-44DE-3D7D-66CD-BD828DF65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A6060-B8A1-4F8A-1717-B1FAC800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B2DD12-6F23-BC83-37A9-A10FCE43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DC7581-A41A-DA09-B9A1-980D4200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63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0B48C2-FCEE-B18B-1850-6166BC54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F8238F-2FF0-967E-F64E-04ED44AD5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8C98F-779A-388B-3C9A-176FA694F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E7BF-3935-49EC-A08E-AB24F4E41E7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B688-3B9B-60B8-128A-B4760BC57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1EA9E-092C-7924-C264-A1021FA09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D14EE-FD5C-D8C9-0271-54932BA2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8880" cy="768731"/>
          </a:xfrm>
        </p:spPr>
        <p:txBody>
          <a:bodyPr>
            <a:normAutofit/>
          </a:bodyPr>
          <a:lstStyle/>
          <a:p>
            <a:r>
              <a:rPr lang="en-US" altLang="ko-KR" sz="4000" dirty="0" err="1"/>
              <a:t>Kochat</a:t>
            </a:r>
            <a:r>
              <a:rPr lang="en-US" altLang="ko-KR" sz="4000" dirty="0"/>
              <a:t>: </a:t>
            </a:r>
            <a:r>
              <a:rPr lang="ko-KR" altLang="en-US" sz="4000" dirty="0"/>
              <a:t>한국어 목적 지향 </a:t>
            </a:r>
            <a:r>
              <a:rPr lang="ko-KR" altLang="en-US" sz="4000" dirty="0" err="1"/>
              <a:t>챗봇</a:t>
            </a:r>
            <a:r>
              <a:rPr lang="ko-KR" altLang="en-US" sz="4000" dirty="0"/>
              <a:t> 프레임워크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432D9-3234-A8FB-33BC-026BBFC2B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1338" y="1349522"/>
            <a:ext cx="4562166" cy="527987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사용자가 입력한 문장을 품사를 기반으로 토큰화를 진행한다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데이터 </a:t>
            </a:r>
            <a:r>
              <a:rPr lang="ko-KR" altLang="en-US" dirty="0" err="1"/>
              <a:t>전처리</a:t>
            </a:r>
            <a:r>
              <a:rPr lang="ko-KR" altLang="en-US" dirty="0"/>
              <a:t> 이후에 워드 </a:t>
            </a:r>
            <a:r>
              <a:rPr lang="ko-KR" altLang="en-US" dirty="0" err="1"/>
              <a:t>임베딩을</a:t>
            </a:r>
            <a:r>
              <a:rPr lang="ko-KR" altLang="en-US" dirty="0"/>
              <a:t> 수행한다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인텐트</a:t>
            </a:r>
            <a:r>
              <a:rPr lang="ko-KR" altLang="en-US" dirty="0"/>
              <a:t> 모듈에서 사용자의 발화 의도를 파악하고 엔티티 모듈에서 문장내의 개체명을 인식한다</a:t>
            </a:r>
            <a:r>
              <a:rPr lang="en-US" altLang="ko-KR" dirty="0"/>
              <a:t>. </a:t>
            </a:r>
            <a:r>
              <a:rPr lang="ko-KR" altLang="en-US" dirty="0"/>
              <a:t>정해진 도메인 이외의 문장이 입력된 경우 </a:t>
            </a:r>
            <a:r>
              <a:rPr lang="ko-KR" altLang="en-US" dirty="0" err="1"/>
              <a:t>폴백</a:t>
            </a:r>
            <a:r>
              <a:rPr lang="ko-KR" altLang="en-US" dirty="0"/>
              <a:t> 모듈을 통해 반환한다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60DC03-9633-1C1D-6AF4-F3C105447B7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6" y="1349522"/>
            <a:ext cx="7379522" cy="484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BBD125F9-BCD8-44AF-B166-908F4283FB40}"/>
              </a:ext>
            </a:extLst>
          </p:cNvPr>
          <p:cNvSpPr txBox="1">
            <a:spLocks/>
          </p:cNvSpPr>
          <p:nvPr/>
        </p:nvSpPr>
        <p:spPr>
          <a:xfrm>
            <a:off x="7471338" y="1364389"/>
            <a:ext cx="4562166" cy="5279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5F161-017D-4C4D-C5DD-8D688DC33F3D}"/>
              </a:ext>
            </a:extLst>
          </p:cNvPr>
          <p:cNvSpPr txBox="1"/>
          <p:nvPr/>
        </p:nvSpPr>
        <p:spPr>
          <a:xfrm>
            <a:off x="7471338" y="1364389"/>
            <a:ext cx="45621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 err="1"/>
              <a:t>인텐트</a:t>
            </a:r>
            <a:r>
              <a:rPr lang="ko-KR" altLang="en-US" sz="2800" dirty="0"/>
              <a:t> 모듈을 통해 슬롯을 고르고</a:t>
            </a:r>
            <a:r>
              <a:rPr lang="en-US" altLang="ko-KR" sz="2800" dirty="0"/>
              <a:t>, </a:t>
            </a:r>
            <a:r>
              <a:rPr lang="ko-KR" altLang="en-US" sz="2800" dirty="0"/>
              <a:t>엔티티 모듈을 통해 해당 슬롯을 채운다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5.</a:t>
            </a:r>
            <a:r>
              <a:rPr lang="ko-KR" altLang="en-US" sz="2800" dirty="0"/>
              <a:t> 마지막으로 </a:t>
            </a:r>
            <a:r>
              <a:rPr lang="en-US" altLang="ko-KR" sz="2800" dirty="0"/>
              <a:t>API</a:t>
            </a:r>
            <a:r>
              <a:rPr lang="ko-KR" altLang="en-US" sz="2800" dirty="0"/>
              <a:t>를 호출하여 사용자에게 정보를 제공한다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99B790-20DD-4165-40F6-B1DE49570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0" y="1377142"/>
            <a:ext cx="4918367" cy="309578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080387-D0FB-B437-8DA7-EFFCFC102002}"/>
              </a:ext>
            </a:extLst>
          </p:cNvPr>
          <p:cNvSpPr/>
          <p:nvPr/>
        </p:nvSpPr>
        <p:spPr>
          <a:xfrm>
            <a:off x="0" y="3048000"/>
            <a:ext cx="2735060" cy="3142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7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0.01588 -0.2951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" y="-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89 -0.29513 L 0.24167 -0.281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67 -0.28171 L 0.38789 0.0199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6" grpId="1" animBg="1"/>
      <p:bldP spid="6" grpId="2" animBg="1"/>
      <p:bldP spid="6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A2D06-22A4-ED8A-8FAB-0A436ECA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23764" cy="817130"/>
          </a:xfrm>
        </p:spPr>
        <p:txBody>
          <a:bodyPr/>
          <a:lstStyle/>
          <a:p>
            <a:r>
              <a:rPr lang="ko-KR" altLang="en-US" dirty="0"/>
              <a:t>참고용 </a:t>
            </a:r>
            <a:r>
              <a:rPr lang="en-US" altLang="ko-KR" dirty="0"/>
              <a:t>(PPT X)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69F0F-CA05-F06F-198F-D009F900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068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사용자가 입력한 문장을 품사를 기반으로 토큰화를 진행한다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데이터 </a:t>
            </a:r>
            <a:r>
              <a:rPr lang="ko-KR" altLang="en-US" dirty="0" err="1"/>
              <a:t>전처리</a:t>
            </a:r>
            <a:r>
              <a:rPr lang="ko-KR" altLang="en-US" dirty="0"/>
              <a:t> 이후에 워드 </a:t>
            </a:r>
            <a:r>
              <a:rPr lang="ko-KR" altLang="en-US" dirty="0" err="1"/>
              <a:t>임베딩을</a:t>
            </a:r>
            <a:r>
              <a:rPr lang="ko-KR" altLang="en-US" dirty="0"/>
              <a:t> 수행한다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인텐트</a:t>
            </a:r>
            <a:r>
              <a:rPr lang="ko-KR" altLang="en-US" dirty="0"/>
              <a:t> 모듈에서 사용자의 발화 의도를 파악하고 엔티티 모듈에서 문장내의 개체명을 인식한다</a:t>
            </a:r>
            <a:r>
              <a:rPr lang="en-US" altLang="ko-KR" dirty="0"/>
              <a:t>. </a:t>
            </a:r>
            <a:r>
              <a:rPr lang="ko-KR" altLang="en-US" dirty="0"/>
              <a:t>정해진 도메인 이외의 문장이 입력된 경우 </a:t>
            </a:r>
            <a:r>
              <a:rPr lang="ko-KR" altLang="en-US" dirty="0" err="1"/>
              <a:t>폴백</a:t>
            </a:r>
            <a:r>
              <a:rPr lang="ko-KR" altLang="en-US" dirty="0"/>
              <a:t> 모듈을 통해 반환한다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sz="2800" dirty="0"/>
          </a:p>
          <a:p>
            <a:r>
              <a:rPr lang="en-US" altLang="ko-KR" sz="2800" dirty="0"/>
              <a:t>4. </a:t>
            </a:r>
            <a:r>
              <a:rPr lang="ko-KR" altLang="en-US" sz="2800" dirty="0" err="1"/>
              <a:t>인텐트</a:t>
            </a:r>
            <a:r>
              <a:rPr lang="ko-KR" altLang="en-US" sz="2800" dirty="0"/>
              <a:t> 모듈을 통해 슬롯을 고르고</a:t>
            </a:r>
            <a:r>
              <a:rPr lang="en-US" altLang="ko-KR" sz="2800" dirty="0"/>
              <a:t>, </a:t>
            </a:r>
            <a:r>
              <a:rPr lang="ko-KR" altLang="en-US" sz="2800" dirty="0"/>
              <a:t>엔티티 모듈을 통해 해당 슬롯을 채운다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5.</a:t>
            </a:r>
            <a:r>
              <a:rPr lang="ko-KR" altLang="en-US" sz="2800" dirty="0"/>
              <a:t> 마지막으로 </a:t>
            </a:r>
            <a:r>
              <a:rPr lang="en-US" altLang="ko-KR" sz="2800" dirty="0"/>
              <a:t>API</a:t>
            </a:r>
            <a:r>
              <a:rPr lang="ko-KR" altLang="en-US" sz="2800" dirty="0"/>
              <a:t>를 호출하여 사용자에게 정보를 제공한다</a:t>
            </a:r>
            <a:r>
              <a:rPr lang="en-US" altLang="ko-KR" sz="2800" dirty="0"/>
              <a:t>.</a:t>
            </a:r>
          </a:p>
          <a:p>
            <a:endParaRPr lang="en-US" altLang="ko-KR" dirty="0"/>
          </a:p>
          <a:p>
            <a:r>
              <a:rPr lang="ko-KR" altLang="en-US" sz="2800" dirty="0"/>
              <a:t>워드 </a:t>
            </a:r>
            <a:r>
              <a:rPr lang="ko-KR" altLang="en-US" sz="2800" dirty="0" err="1"/>
              <a:t>임베딩</a:t>
            </a:r>
            <a:r>
              <a:rPr lang="en-US" altLang="ko-KR" sz="2800" dirty="0"/>
              <a:t>: </a:t>
            </a:r>
            <a:r>
              <a:rPr lang="ko-KR" altLang="en-US" dirty="0"/>
              <a:t>단어 간 유사도 및 중요도 파악을 위해 단어를 저차원의 실수 벡터로 </a:t>
            </a:r>
            <a:r>
              <a:rPr lang="ko-KR" altLang="en-US" dirty="0" err="1"/>
              <a:t>맵핑하여</a:t>
            </a:r>
            <a:r>
              <a:rPr lang="ko-KR" altLang="en-US" dirty="0"/>
              <a:t> 의미적으로 비슷한 단어를 가깝게 배치하는 자연어 처리 모델링 기술</a:t>
            </a:r>
          </a:p>
        </p:txBody>
      </p:sp>
    </p:spTree>
    <p:extLst>
      <p:ext uri="{BB962C8B-B14F-4D97-AF65-F5344CB8AC3E}">
        <p14:creationId xmlns:p14="http://schemas.microsoft.com/office/powerpoint/2010/main" val="339448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174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Kochat: 한국어 목적 지향 챗봇 프레임워크</vt:lpstr>
      <vt:lpstr>참고용 (PPT 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Kochat: 한국어 목적 지향 챗봇 프레임워크</dc:title>
  <dc:creator>박수훈</dc:creator>
  <cp:lastModifiedBy>박수훈</cp:lastModifiedBy>
  <cp:revision>2</cp:revision>
  <dcterms:created xsi:type="dcterms:W3CDTF">2022-11-17T06:35:51Z</dcterms:created>
  <dcterms:modified xsi:type="dcterms:W3CDTF">2022-11-17T07:32:18Z</dcterms:modified>
</cp:coreProperties>
</file>