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나눔스퀘어" panose="020B0600000101010101" pitchFamily="50" charset="-127"/>
      <p:regular r:id="rId3"/>
    </p:embeddedFont>
    <p:embeddedFont>
      <p:font typeface="나눔스퀘어 Bold" panose="020B0600000101010101" pitchFamily="50" charset="-127"/>
      <p:bold r:id="rId4"/>
    </p:embeddedFont>
    <p:embeddedFont>
      <p:font typeface="나눔스퀘어 ExtraBold" panose="020B0600000101010101" pitchFamily="50" charset="-127"/>
      <p:bold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75A41-C243-3001-752F-7B599863F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9EC25E-1709-2143-57B0-0EFD6469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5EBC2-30E2-6FF8-F68D-188392D7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20BA-C7B0-3FB9-BC0D-41447758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FDFD5-5DD5-2A6B-4D77-CB86EEB1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0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3EA67-F8ED-85AB-FBA2-FD658DB2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BEB44-D3D8-58B4-DF44-ABF2EFD1C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08223-2631-C965-8E5E-AAA176D5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C322A-15B5-6949-E6BE-BF8A9770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E09B9-2194-CD86-C48E-2ACBC3B3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1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71ABC0-C1EB-023B-DADC-BCBDBF37C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1CAC5-DDC0-199F-C33C-61AB14FB9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112C7-A1A4-928A-F795-FC621769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48F7F-CF55-B4E0-B5F5-2D1478B4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EA6C4-6C3A-6E1B-1ADB-F7CEA419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AF8AA-12BA-67AB-C387-40AA0A3B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779E9-607D-A595-9E92-697AE924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FA63F-A368-3A75-0FC5-862141E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6F7B5-DBE1-5F64-A971-8C830C29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FCCBB-04EB-F274-182F-CA8398A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F654-58D0-385C-6C6C-5829DAE4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D1F72-75E9-16F1-CDD5-37932E57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8DC0A-1D7B-9685-8D3D-66028BA1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9D728-4D79-1F80-9D95-011CE099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9FC04-CBBD-CA58-7B8E-10557946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CF15-E898-8A6F-E9B5-C6141368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10648-E9F0-592B-228C-F76CAD0B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D03DB-9CF7-1E1E-866C-E36445BD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0B9F-EB48-AAD4-6A65-F67678B3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34119-83F4-ED39-FE8D-8227B226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0B24B-D636-FF26-4CEA-46EFE3F0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C56FF-E665-5DC9-1272-7D90916F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A7753-94E3-26D0-B5AD-2D96A8B0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6E59D-F364-5D4B-FEFB-F9E5591AD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B5561-FF53-EA45-121E-185550D8A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E96820-7CAA-5F07-E21D-164B79CBB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F215F-3773-9F7D-AFDC-7DFDFC7A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7E7C4-4B66-AB78-1C9A-AD1D4FB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294AC-8C48-8D20-9CA2-F0C8297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A995E-B1D0-0608-58C7-1CC27DF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8D7ACB-9A87-DF94-7D21-46B7433F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08430B-8A54-30D1-80DF-85EA82BC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8A3604-E164-6BE5-36BD-DB688E1E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6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38CE52-8693-E171-2421-D318F4E8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89551-861F-898E-6D87-40528DDF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721A1-F916-4335-4E26-F243B4F9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2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EA152-6E78-0FE4-4538-88B29A82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6B6DA-9420-3EA8-39AC-BB7B4E0F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8BE42-F6B7-4ADE-E52B-136031C52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5C5AD-F85A-B5E7-6F6C-BD16DBFC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066EA-CF01-8EC9-235C-4C31A81B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EF2C0-9CA0-6549-AD76-6478879F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ABCA2-4C3D-046D-8851-57FB2764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D8BF00-5F51-81A6-9008-D1B8E31B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AFE506-F33F-B60F-DF47-C46F5370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09B82-CA91-E960-BAB9-08E0E782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D3734B-CDDA-85E9-59D7-8D7EECEE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8A80C-8B3E-BE14-9C14-178690C4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1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38F976-B75D-E214-326B-1BBEA2D8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ADE82-4379-A1B5-F89F-54DB8C7C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1659E-6840-D4AB-A541-0C258127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FAD8-C3E6-4AF8-BB47-A44AA70554F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879AF-9BD6-A1F9-2079-8525BD1B3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0111E-C396-E5E3-4D3E-2F84E9F7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6ACB-AC9E-4EAB-8F27-1FA6F6999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5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ED710F-D739-E667-2E96-1C16FEBF1210}"/>
              </a:ext>
            </a:extLst>
          </p:cNvPr>
          <p:cNvSpPr/>
          <p:nvPr/>
        </p:nvSpPr>
        <p:spPr>
          <a:xfrm>
            <a:off x="0" y="1"/>
            <a:ext cx="12192000" cy="671804"/>
          </a:xfrm>
          <a:prstGeom prst="rect">
            <a:avLst/>
          </a:prstGeom>
          <a:solidFill>
            <a:srgbClr val="002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E1D10-B59D-3DEB-ADE5-67F8A140DB6D}"/>
              </a:ext>
            </a:extLst>
          </p:cNvPr>
          <p:cNvSpPr txBox="1"/>
          <p:nvPr/>
        </p:nvSpPr>
        <p:spPr>
          <a:xfrm>
            <a:off x="130629" y="151237"/>
            <a:ext cx="65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쾌적한 등하교를 위한 날씨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( OpenWeather )</a:t>
            </a:r>
            <a:endParaRPr lang="ko-KR" altLang="en-US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55C88-2C51-A625-A9A2-87B230B9C2CD}"/>
              </a:ext>
            </a:extLst>
          </p:cNvPr>
          <p:cNvSpPr txBox="1"/>
          <p:nvPr/>
        </p:nvSpPr>
        <p:spPr>
          <a:xfrm>
            <a:off x="8845420" y="335903"/>
            <a:ext cx="321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License : Open Database License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6C317-3BB8-FA80-3D47-5318BFA0DEBB}"/>
              </a:ext>
            </a:extLst>
          </p:cNvPr>
          <p:cNvSpPr txBox="1"/>
          <p:nvPr/>
        </p:nvSpPr>
        <p:spPr>
          <a:xfrm>
            <a:off x="248817" y="823041"/>
            <a:ext cx="973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오픈소스 선정이유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i="0">
                <a:solidFill>
                  <a:srgbClr val="24292F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b="1" i="0">
                <a:solidFill>
                  <a:srgbClr val="24292F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b="1" i="0">
                <a:solidFill>
                  <a:srgbClr val="24292F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전 세계의 개발자들이 활용하여 정확도가 높다고 판단해 선정했습니다</a:t>
            </a:r>
            <a:r>
              <a:rPr lang="en-US" altLang="ko-KR" b="1" i="0">
                <a:solidFill>
                  <a:srgbClr val="24292F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0C0C9-0525-BD0F-BFA1-582A05428A9C}"/>
              </a:ext>
            </a:extLst>
          </p:cNvPr>
          <p:cNvSpPr txBox="1"/>
          <p:nvPr/>
        </p:nvSpPr>
        <p:spPr>
          <a:xfrm>
            <a:off x="248817" y="1315616"/>
            <a:ext cx="11554407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오픈소스 특징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b="0" i="0">
              <a:solidFill>
                <a:srgbClr val="24292F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en-US" altLang="ko-KR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[1] JSON </a:t>
            </a:r>
            <a:r>
              <a:rPr lang="ko-KR" altLang="en-US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다양한 언어를 활용해 서비스를 제작할 수 있다</a:t>
            </a:r>
            <a:r>
              <a:rPr lang="en-US" altLang="ko-KR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70000"/>
              </a:lnSpc>
            </a:pPr>
            <a:endParaRPr lang="en-US" altLang="ko-KR" sz="1600" b="0" i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en-US" altLang="ko-KR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[2] </a:t>
            </a:r>
            <a:r>
              <a:rPr lang="ko-KR" altLang="en-US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위도와 경도의 수치로 해당 위치에 대한 정보를 주어 특정 위치의 데이터를 얻기가 수월하다</a:t>
            </a:r>
            <a:r>
              <a:rPr lang="en-US" altLang="ko-KR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70000"/>
              </a:lnSpc>
            </a:pPr>
            <a:endParaRPr lang="en-US" altLang="ko-KR" sz="1600" b="0" i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en-US" altLang="ko-KR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[3] </a:t>
            </a:r>
            <a:r>
              <a:rPr lang="ko-KR" altLang="en-US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개발자의 커스텀된 자료와 융합을 할 수 있다</a:t>
            </a:r>
            <a:r>
              <a:rPr lang="en-US" altLang="ko-KR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70000"/>
              </a:lnSpc>
            </a:pPr>
            <a:endParaRPr lang="en-US" altLang="ko-KR" sz="1600" b="0" i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en-US" altLang="ko-KR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[4] </a:t>
            </a:r>
            <a:r>
              <a:rPr lang="ko-KR" altLang="en-US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온도뿐만이 아닌 미세먼지 정보도 호출할 수 있다</a:t>
            </a:r>
            <a:r>
              <a:rPr lang="en-US" altLang="ko-KR" sz="1600" b="0" i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CE6C5-EEEE-4F9D-9CBD-3DCA8D0417F1}"/>
              </a:ext>
            </a:extLst>
          </p:cNvPr>
          <p:cNvSpPr txBox="1"/>
          <p:nvPr/>
        </p:nvSpPr>
        <p:spPr>
          <a:xfrm>
            <a:off x="248817" y="3429000"/>
            <a:ext cx="109012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75000"/>
              </a:lnSpc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한성대학교 통합 챗봇 서비스에서의 활용 방안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[1] </a:t>
            </a:r>
            <a:r>
              <a:rPr lang="ko-KR" altLang="en-US" sz="16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현 거주지의 날씨 정보 및 학교 주변의 날씨</a:t>
            </a:r>
            <a:r>
              <a:rPr lang="en-US" altLang="ko-KR" sz="16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대기오염을 알려주어 등하교 시의 날씨로 인한 불편함을 없게 한다</a:t>
            </a:r>
            <a:r>
              <a:rPr lang="en-US" altLang="ko-KR" sz="16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75000"/>
              </a:lnSpc>
            </a:pPr>
            <a:endParaRPr lang="en-US" altLang="ko-KR" sz="1600">
              <a:solidFill>
                <a:srgbClr val="2429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75000"/>
              </a:lnSpc>
            </a:pPr>
            <a:r>
              <a:rPr lang="en-US" altLang="ko-KR" sz="1600">
                <a:solidFill>
                  <a:srgbClr val="2429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[2] </a:t>
            </a:r>
            <a:r>
              <a:rPr lang="ko-KR" altLang="en-US" sz="16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위젯을 활용하여서 한 눈에 날씨 정보를 알 수 있도록 한다</a:t>
            </a:r>
            <a:r>
              <a:rPr lang="en-US" altLang="ko-KR" sz="16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564E98-86CC-1F45-2702-204BFCBBDC30}"/>
              </a:ext>
            </a:extLst>
          </p:cNvPr>
          <p:cNvSpPr/>
          <p:nvPr/>
        </p:nvSpPr>
        <p:spPr>
          <a:xfrm>
            <a:off x="0" y="6383059"/>
            <a:ext cx="12192000" cy="474939"/>
          </a:xfrm>
          <a:prstGeom prst="rect">
            <a:avLst/>
          </a:prstGeom>
          <a:solidFill>
            <a:srgbClr val="002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13340-EBA7-E193-9CAF-4330869BAD84}"/>
              </a:ext>
            </a:extLst>
          </p:cNvPr>
          <p:cNvSpPr txBox="1"/>
          <p:nvPr/>
        </p:nvSpPr>
        <p:spPr>
          <a:xfrm>
            <a:off x="1" y="6451251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오픈소스 공식 주소 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https://openweathermap.org/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CDA53-6FAA-AAB7-16DE-80FEA46C76DC}"/>
              </a:ext>
            </a:extLst>
          </p:cNvPr>
          <p:cNvSpPr txBox="1"/>
          <p:nvPr/>
        </p:nvSpPr>
        <p:spPr>
          <a:xfrm>
            <a:off x="248817" y="4719347"/>
            <a:ext cx="382866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75000"/>
              </a:lnSpc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오픈소스 기능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Free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기준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b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현재 날씨 데이터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날씨 예보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(5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일 동안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기본 날씨 지도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8A866-87E1-6159-CAC4-281D0A4FC573}"/>
              </a:ext>
            </a:extLst>
          </p:cNvPr>
          <p:cNvSpPr txBox="1"/>
          <p:nvPr/>
        </p:nvSpPr>
        <p:spPr>
          <a:xfrm>
            <a:off x="2163147" y="4545751"/>
            <a:ext cx="3900194" cy="202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날씨 대시보드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대기오염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지오코딩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API (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지리적 위치와 좌표로 검색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날씨 위젯</a:t>
            </a:r>
          </a:p>
          <a:p>
            <a:pPr algn="l">
              <a:lnSpc>
                <a:spcPct val="75000"/>
              </a:lnSpc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79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맑은 고딕</vt:lpstr>
      <vt:lpstr>나눔스퀘어 ExtraBold</vt:lpstr>
      <vt:lpstr>나눔스퀘어 Bold</vt:lpstr>
      <vt:lpstr>나눔스퀘어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LEECHAN WOO</dc:creator>
  <cp:lastModifiedBy>LEECHAN WOO</cp:lastModifiedBy>
  <cp:revision>30</cp:revision>
  <dcterms:created xsi:type="dcterms:W3CDTF">2022-11-17T08:53:45Z</dcterms:created>
  <dcterms:modified xsi:type="dcterms:W3CDTF">2022-11-17T19:14:55Z</dcterms:modified>
</cp:coreProperties>
</file>