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6545C3-1DD4-5365-F865-528849E080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49C37F4-79FB-2381-826C-9B3521E38A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96C69E-162B-5A84-BAB2-FCD6C7FD7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65ACB-8ABC-469C-892E-EEE03C57FAD0}" type="datetimeFigureOut">
              <a:rPr lang="ko-KR" altLang="en-US" smtClean="0"/>
              <a:t>2022-11-17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38AF8E-2701-05E8-5555-4DDAF6F92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CF2AC4-3B16-4A7F-F822-B34EC8858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5B7C8-976A-49B3-9721-95F509173B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09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2230DE-EEDD-5481-6D0A-394DFB370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608EEB3-CDB1-D39E-9B36-FAFE25F155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49DF05-C8AD-7060-AFD0-C2025025D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65ACB-8ABC-469C-892E-EEE03C57FAD0}" type="datetimeFigureOut">
              <a:rPr lang="ko-KR" altLang="en-US" smtClean="0"/>
              <a:t>2022-11-17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3ED977-4EE1-4BC9-952A-E9E238A85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122668-8C05-438D-C21B-7B43E23F8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5B7C8-976A-49B3-9721-95F509173B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1552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5B1EEAF-07A3-1860-159E-914AE77E02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0539DEC-726C-979C-08BF-3D662DB8DA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1282E8-767F-BD27-C256-AF20E2894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65ACB-8ABC-469C-892E-EEE03C57FAD0}" type="datetimeFigureOut">
              <a:rPr lang="ko-KR" altLang="en-US" smtClean="0"/>
              <a:t>2022-11-17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BB9562-E370-073D-86E2-0E072B11D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36E05B-53AC-E4A6-1DE6-552D202A0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5B7C8-976A-49B3-9721-95F509173B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2648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57FB20-4BAE-076A-B538-BA0A0EF95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82389A-EC8A-71F2-3857-56C27BCE5F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0FB0C4-D6C1-7DA9-FFCB-7DA802F83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65ACB-8ABC-469C-892E-EEE03C57FAD0}" type="datetimeFigureOut">
              <a:rPr lang="ko-KR" altLang="en-US" smtClean="0"/>
              <a:t>2022-11-17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356EEB-D2DE-3E2C-2169-06395ED86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40E90F-315A-5A38-C50E-50EB300EE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5B7C8-976A-49B3-9721-95F509173B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1389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48953F-98D3-5AFC-DE9F-180D55CD7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F979327-4A19-5E43-7A9A-9D2B62E9FC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6A449B-A07D-0600-B260-85C3A4B90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65ACB-8ABC-469C-892E-EEE03C57FAD0}" type="datetimeFigureOut">
              <a:rPr lang="ko-KR" altLang="en-US" smtClean="0"/>
              <a:t>2022-11-17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9ADD48-1E49-FFDF-CA3D-5D0F20AC3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51465F-4A6C-5CAB-85E7-EC899704D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5B7C8-976A-49B3-9721-95F509173B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5209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F49032-7931-465A-0A49-FB907CE52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F40B65-A680-503A-1182-E4049F867E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3B2CA4-7788-B1E9-9F32-F8475C0461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57772A2-F2C3-7E74-01CF-2AFD8D3A3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65ACB-8ABC-469C-892E-EEE03C57FAD0}" type="datetimeFigureOut">
              <a:rPr lang="ko-KR" altLang="en-US" smtClean="0"/>
              <a:t>2022-11-17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7F6F3BD-DFC6-E509-18D2-4BB6A937E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62D2E66-211B-18A3-8DF9-87D372BA8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5B7C8-976A-49B3-9721-95F509173B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1963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F21536-E742-D454-1D83-3919EFFB9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E7D123A-B68E-8C25-1523-AE382EC684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761A9C2-B7FC-F077-A605-BA0166E414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1ADC068-09BB-383B-86F3-EE3233DD49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2FEA4AC-F725-1B3A-F5FA-980DD87433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1FF8FAB-2543-3273-F0C0-700A06A20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65ACB-8ABC-469C-892E-EEE03C57FAD0}" type="datetimeFigureOut">
              <a:rPr lang="ko-KR" altLang="en-US" smtClean="0"/>
              <a:t>2022-11-17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E40D615-04C4-45D4-D1AB-94AC74261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F2943CC-F839-B05B-C12F-F96E67446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5B7C8-976A-49B3-9721-95F509173B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6120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3BE29E-D3AE-8A25-F92C-A4148295F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496DDE8-3A9D-6719-B1EC-3E0C23B16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65ACB-8ABC-469C-892E-EEE03C57FAD0}" type="datetimeFigureOut">
              <a:rPr lang="ko-KR" altLang="en-US" smtClean="0"/>
              <a:t>2022-11-17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4BDF60E-B44A-32E4-6D71-B082714CF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458E3F2-47F3-4F5F-5505-885DC8F1D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5B7C8-976A-49B3-9721-95F509173B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6259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E3453F9-09CA-E8B7-2CCB-CB87FB069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65ACB-8ABC-469C-892E-EEE03C57FAD0}" type="datetimeFigureOut">
              <a:rPr lang="ko-KR" altLang="en-US" smtClean="0"/>
              <a:t>2022-11-17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51C8413-4263-0181-E4D5-25FFF2053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DDFC8AF-E7D4-2CC3-B07C-74820FDBC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5B7C8-976A-49B3-9721-95F509173B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630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1123C1-DDFB-B66D-58A1-97BFC6FEB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C5A70C-4482-B46B-4C6A-BBC9FF08D3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8649DEA-217D-69B7-746A-AE4BE1EE14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6C833CA-A005-33AE-B288-87F5155C7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65ACB-8ABC-469C-892E-EEE03C57FAD0}" type="datetimeFigureOut">
              <a:rPr lang="ko-KR" altLang="en-US" smtClean="0"/>
              <a:t>2022-11-17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AD867B1-61FF-8C61-0645-1C2D03EB3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1C74B64-9DCC-9C5A-9548-45D1FF12D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5B7C8-976A-49B3-9721-95F509173B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8425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1F917C-E7AE-A41C-135B-E766C0A7F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AFA559F-124C-6AD7-5042-5EBE3377D4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BFC4AD0-9D29-384A-F33D-43B14DC946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A12B261-28BD-7E3D-2A9E-022461252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65ACB-8ABC-469C-892E-EEE03C57FAD0}" type="datetimeFigureOut">
              <a:rPr lang="ko-KR" altLang="en-US" smtClean="0"/>
              <a:t>2022-11-17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55DBE47-A6F6-E630-828A-864C84B1F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3A2F061-9057-6593-BECF-175074393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5B7C8-976A-49B3-9721-95F509173B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2402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F680B2-4AD8-19D4-C421-4971649CD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8607858-A949-4A53-D4D5-07F3964392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2CB024-4DC7-ED4E-A1F1-11ADF5D94B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865ACB-8ABC-469C-892E-EEE03C57FAD0}" type="datetimeFigureOut">
              <a:rPr lang="ko-KR" altLang="en-US" smtClean="0"/>
              <a:t>2022-11-17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60730B-D9DB-EDCE-947F-B714AAC3F6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F4E514-5CE5-08A1-3DFF-FF6355F92D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85B7C8-976A-49B3-9721-95F509173B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9165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1DA521E-3F27-0D28-7363-33651B230114}"/>
              </a:ext>
            </a:extLst>
          </p:cNvPr>
          <p:cNvSpPr txBox="1"/>
          <p:nvPr/>
        </p:nvSpPr>
        <p:spPr>
          <a:xfrm>
            <a:off x="462449" y="65315"/>
            <a:ext cx="10582275" cy="27622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600" kern="100" dirty="0">
                <a:solidFill>
                  <a:srgbClr val="0070C0"/>
                </a:solidFill>
                <a:effectLst/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Times New Roman" panose="02020603050405020304" pitchFamily="18" charset="0"/>
              </a:rPr>
              <a:t>Maps API</a:t>
            </a:r>
            <a:r>
              <a:rPr lang="ko-KR" altLang="ko-KR" sz="1600" kern="100" dirty="0">
                <a:solidFill>
                  <a:srgbClr val="0070C0"/>
                </a:solidFill>
                <a:effectLst/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Times New Roman" panose="02020603050405020304" pitchFamily="18" charset="0"/>
              </a:rPr>
              <a:t>란</a:t>
            </a:r>
            <a:r>
              <a:rPr lang="en-US" altLang="ko-KR" sz="1600" kern="100" dirty="0">
                <a:solidFill>
                  <a:srgbClr val="0070C0"/>
                </a:solidFill>
                <a:effectLst/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Times New Roman" panose="02020603050405020304" pitchFamily="18" charset="0"/>
              </a:rPr>
              <a:t>?</a:t>
            </a:r>
            <a:endParaRPr lang="ko-KR" altLang="ko-KR" sz="1600" kern="100" dirty="0">
              <a:solidFill>
                <a:srgbClr val="0070C0"/>
              </a:solidFill>
              <a:effectLst/>
              <a:latin typeface="나눔스퀘어라운드 Bold" panose="020B0600000101010101" pitchFamily="50" charset="-127"/>
              <a:ea typeface="나눔스퀘어라운드 Bold" panose="020B0600000101010101" pitchFamily="50" charset="-127"/>
              <a:cs typeface="Times New Roman" panose="02020603050405020304" pitchFamily="18" charset="0"/>
            </a:endParaRPr>
          </a:p>
          <a:p>
            <a:pPr marL="482600"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600" kern="100" dirty="0">
                <a:effectLst/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Times New Roman" panose="02020603050405020304" pitchFamily="18" charset="0"/>
              </a:rPr>
              <a:t>API</a:t>
            </a:r>
            <a:r>
              <a:rPr lang="ko-KR" altLang="ko-KR" sz="1600" kern="100" dirty="0">
                <a:effectLst/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Times New Roman" panose="02020603050405020304" pitchFamily="18" charset="0"/>
              </a:rPr>
              <a:t>는 </a:t>
            </a:r>
            <a:r>
              <a:rPr lang="en-US" altLang="ko-KR" sz="1600" kern="100" dirty="0">
                <a:effectLst/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Times New Roman" panose="02020603050405020304" pitchFamily="18" charset="0"/>
              </a:rPr>
              <a:t>Application Program Interface</a:t>
            </a:r>
            <a:r>
              <a:rPr lang="ko-KR" altLang="ko-KR" sz="1600" kern="100" dirty="0">
                <a:effectLst/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Times New Roman" panose="02020603050405020304" pitchFamily="18" charset="0"/>
              </a:rPr>
              <a:t>의 약자로서 개발을 도와주는 도구이다</a:t>
            </a:r>
            <a:r>
              <a:rPr lang="en-US" altLang="ko-KR" sz="1600" kern="100" dirty="0">
                <a:effectLst/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600" kern="100" dirty="0">
                <a:effectLst/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Times New Roman" panose="02020603050405020304" pitchFamily="18" charset="0"/>
              </a:rPr>
              <a:t>구글</a:t>
            </a:r>
            <a:r>
              <a:rPr lang="en-US" altLang="ko-KR" sz="1600" kern="100" dirty="0">
                <a:effectLst/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600" kern="100" dirty="0">
                <a:effectLst/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Times New Roman" panose="02020603050405020304" pitchFamily="18" charset="0"/>
              </a:rPr>
              <a:t>페이스북</a:t>
            </a:r>
            <a:r>
              <a:rPr lang="en-US" altLang="ko-KR" sz="1600" kern="100" dirty="0">
                <a:effectLst/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600" kern="100" dirty="0">
                <a:effectLst/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Times New Roman" panose="02020603050405020304" pitchFamily="18" charset="0"/>
              </a:rPr>
              <a:t>네이버</a:t>
            </a:r>
            <a:r>
              <a:rPr lang="en-US" altLang="ko-KR" sz="1600" kern="100" dirty="0">
                <a:effectLst/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600" kern="100" dirty="0">
                <a:effectLst/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Times New Roman" panose="02020603050405020304" pitchFamily="18" charset="0"/>
              </a:rPr>
              <a:t>카카오 등 다양한 기업에서는 </a:t>
            </a:r>
            <a:r>
              <a:rPr lang="en-US" altLang="ko-KR" sz="1600" kern="100" dirty="0">
                <a:effectLst/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Times New Roman" panose="02020603050405020304" pitchFamily="18" charset="0"/>
              </a:rPr>
              <a:t>API</a:t>
            </a:r>
            <a:r>
              <a:rPr lang="ko-KR" altLang="ko-KR" sz="1600" kern="100" dirty="0">
                <a:effectLst/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Times New Roman" panose="02020603050405020304" pitchFamily="18" charset="0"/>
              </a:rPr>
              <a:t>를 지원하고 있다</a:t>
            </a:r>
            <a:r>
              <a:rPr lang="en-US" altLang="ko-KR" sz="1600" kern="100" dirty="0">
                <a:effectLst/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Times New Roman" panose="02020603050405020304" pitchFamily="18" charset="0"/>
              </a:rPr>
              <a:t>. API </a:t>
            </a:r>
            <a:r>
              <a:rPr lang="ko-KR" altLang="ko-KR" sz="1600" kern="100" dirty="0">
                <a:effectLst/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Times New Roman" panose="02020603050405020304" pitchFamily="18" charset="0"/>
              </a:rPr>
              <a:t>제공 회사에서 축적한 지도 관련 데이터들을 이용하면 지도 데이터와 지도를 앱에 띄울 수 있는데</a:t>
            </a:r>
            <a:r>
              <a:rPr lang="en-US" altLang="ko-KR" sz="1600" kern="100" dirty="0">
                <a:effectLst/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600" kern="100" dirty="0">
                <a:effectLst/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Times New Roman" panose="02020603050405020304" pitchFamily="18" charset="0"/>
              </a:rPr>
              <a:t>이러한 코드들과 코드들을 사용할 수 있게 연결해주는 것을 </a:t>
            </a:r>
            <a:r>
              <a:rPr lang="en-US" altLang="ko-KR" sz="1600" kern="100" dirty="0">
                <a:effectLst/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Times New Roman" panose="02020603050405020304" pitchFamily="18" charset="0"/>
              </a:rPr>
              <a:t>Maps API</a:t>
            </a:r>
            <a:r>
              <a:rPr lang="ko-KR" altLang="ko-KR" sz="1600" kern="100" dirty="0">
                <a:effectLst/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Times New Roman" panose="02020603050405020304" pitchFamily="18" charset="0"/>
              </a:rPr>
              <a:t>라고 한다</a:t>
            </a:r>
            <a:r>
              <a:rPr lang="en-US" altLang="ko-KR" sz="1600" kern="100" dirty="0">
                <a:effectLst/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Times New Roman" panose="02020603050405020304" pitchFamily="18" charset="0"/>
              </a:rPr>
              <a:t>. Maps API</a:t>
            </a:r>
            <a:r>
              <a:rPr lang="ko-KR" altLang="ko-KR" sz="1600" kern="100" dirty="0">
                <a:effectLst/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Times New Roman" panose="02020603050405020304" pitchFamily="18" charset="0"/>
              </a:rPr>
              <a:t>는 지도 어플리케이션 내에 사용하기 위한 인터페이스를 제공하고</a:t>
            </a:r>
            <a:r>
              <a:rPr lang="en-US" altLang="ko-KR" sz="1600" kern="100" dirty="0">
                <a:effectLst/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600" kern="100" dirty="0">
                <a:effectLst/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Times New Roman" panose="02020603050405020304" pitchFamily="18" charset="0"/>
              </a:rPr>
              <a:t>그 외에도 마커</a:t>
            </a:r>
            <a:r>
              <a:rPr lang="en-US" altLang="ko-KR" sz="1600" kern="100" dirty="0">
                <a:effectLst/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600" kern="100" dirty="0">
                <a:effectLst/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Times New Roman" panose="02020603050405020304" pitchFamily="18" charset="0"/>
              </a:rPr>
              <a:t>레이아웃</a:t>
            </a:r>
            <a:r>
              <a:rPr lang="en-US" altLang="ko-KR" sz="1600" kern="100" dirty="0">
                <a:effectLst/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600" kern="100" dirty="0">
                <a:effectLst/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Times New Roman" panose="02020603050405020304" pitchFamily="18" charset="0"/>
              </a:rPr>
              <a:t>지도 타입 등 다양한 기능들을 제공하고 있다</a:t>
            </a:r>
            <a:r>
              <a:rPr lang="en-US" altLang="ko-KR" sz="1600" kern="100" dirty="0">
                <a:effectLst/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Times New Roman" panose="02020603050405020304" pitchFamily="18" charset="0"/>
              </a:rPr>
              <a:t>. </a:t>
            </a:r>
            <a:endParaRPr lang="ko-KR" altLang="ko-KR" sz="1600" kern="100" dirty="0">
              <a:effectLst/>
              <a:latin typeface="나눔스퀘어라운드 Regular" panose="020B0600000101010101" pitchFamily="50" charset="-127"/>
              <a:ea typeface="나눔스퀘어라운드 Regular" panose="020B0600000101010101" pitchFamily="50" charset="-127"/>
              <a:cs typeface="Times New Roman" panose="02020603050405020304" pitchFamily="18" charset="0"/>
            </a:endParaRPr>
          </a:p>
          <a:p>
            <a:pPr lvl="0"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600" kern="100" dirty="0">
                <a:solidFill>
                  <a:srgbClr val="0070C0"/>
                </a:solidFill>
                <a:effectLst/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Times New Roman" panose="02020603050405020304" pitchFamily="18" charset="0"/>
              </a:rPr>
              <a:t>Kakao Maps API </a:t>
            </a:r>
            <a:r>
              <a:rPr lang="ko-KR" altLang="ko-KR" sz="1600" kern="100" dirty="0">
                <a:solidFill>
                  <a:srgbClr val="0070C0"/>
                </a:solidFill>
                <a:effectLst/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Times New Roman" panose="02020603050405020304" pitchFamily="18" charset="0"/>
              </a:rPr>
              <a:t>선정 이유</a:t>
            </a:r>
          </a:p>
          <a:p>
            <a:pPr marL="482600"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600" kern="100" dirty="0">
                <a:effectLst/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Times New Roman" panose="02020603050405020304" pitchFamily="18" charset="0"/>
              </a:rPr>
              <a:t>한성대학교 주변 지도 데이터만 요구하기 때문에</a:t>
            </a:r>
            <a:r>
              <a:rPr lang="en-US" altLang="ko-KR" sz="1600" kern="100" dirty="0">
                <a:effectLst/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600" kern="100" dirty="0">
                <a:effectLst/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Times New Roman" panose="02020603050405020304" pitchFamily="18" charset="0"/>
              </a:rPr>
              <a:t>학생들의 접근성이 더 높고 다른 어플리케이션과 연동하기 쉬운 </a:t>
            </a:r>
            <a:r>
              <a:rPr lang="en-US" altLang="ko-KR" sz="1600" kern="100" dirty="0">
                <a:effectLst/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Times New Roman" panose="02020603050405020304" pitchFamily="18" charset="0"/>
              </a:rPr>
              <a:t>API</a:t>
            </a:r>
            <a:r>
              <a:rPr lang="ko-KR" altLang="ko-KR" sz="1600" kern="100" dirty="0">
                <a:effectLst/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Times New Roman" panose="02020603050405020304" pitchFamily="18" charset="0"/>
              </a:rPr>
              <a:t>를 이용하였다</a:t>
            </a:r>
            <a:r>
              <a:rPr lang="en-US" altLang="ko-KR" sz="1600" kern="100" dirty="0">
                <a:effectLst/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Times New Roman" panose="02020603050405020304" pitchFamily="18" charset="0"/>
              </a:rPr>
              <a:t>. </a:t>
            </a:r>
            <a:endParaRPr lang="ko-KR" altLang="ko-KR" sz="1600" kern="100" dirty="0">
              <a:effectLst/>
              <a:latin typeface="나눔스퀘어라운드 Regular" panose="020B0600000101010101" pitchFamily="50" charset="-127"/>
              <a:ea typeface="나눔스퀘어라운드 Regular" panose="020B0600000101010101" pitchFamily="50" charset="-127"/>
              <a:cs typeface="Times New Roman" panose="02020603050405020304" pitchFamily="18" charset="0"/>
            </a:endParaRP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288F2423-2A45-17DE-8560-AD70E7F7B566}"/>
              </a:ext>
            </a:extLst>
          </p:cNvPr>
          <p:cNvSpPr txBox="1">
            <a:spLocks/>
          </p:cNvSpPr>
          <p:nvPr/>
        </p:nvSpPr>
        <p:spPr>
          <a:xfrm>
            <a:off x="462449" y="3085257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sz="1600" kern="100" dirty="0">
                <a:solidFill>
                  <a:srgbClr val="0070C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Times New Roman" panose="02020603050405020304" pitchFamily="18" charset="0"/>
              </a:rPr>
              <a:t>Kakao Maps API </a:t>
            </a:r>
            <a:r>
              <a:rPr lang="ko-KR" altLang="ko-KR" sz="1600" kern="100" dirty="0">
                <a:solidFill>
                  <a:srgbClr val="0070C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Times New Roman" panose="02020603050405020304" pitchFamily="18" charset="0"/>
              </a:rPr>
              <a:t>기술</a:t>
            </a:r>
          </a:p>
          <a:p>
            <a:pPr marL="254000"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sz="1600" kern="1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Times New Roman" panose="02020603050405020304" pitchFamily="18" charset="0"/>
              </a:rPr>
              <a:t>Kakao Maps API</a:t>
            </a:r>
            <a:r>
              <a:rPr lang="ko-KR" altLang="ko-KR" sz="1600" kern="1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Times New Roman" panose="02020603050405020304" pitchFamily="18" charset="0"/>
              </a:rPr>
              <a:t>를 사용하기 위해서는 카카오에서 발급해주는 </a:t>
            </a:r>
            <a:r>
              <a:rPr lang="en-US" altLang="ko-KR" sz="1600" kern="1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Times New Roman" panose="02020603050405020304" pitchFamily="18" charset="0"/>
              </a:rPr>
              <a:t>API Key</a:t>
            </a:r>
            <a:r>
              <a:rPr lang="ko-KR" altLang="ko-KR" sz="1600" kern="1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Times New Roman" panose="02020603050405020304" pitchFamily="18" charset="0"/>
              </a:rPr>
              <a:t>가 필요하다</a:t>
            </a:r>
            <a:r>
              <a:rPr lang="en-US" altLang="ko-KR" sz="1600" kern="1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Times New Roman" panose="02020603050405020304" pitchFamily="18" charset="0"/>
              </a:rPr>
              <a:t>. KEY</a:t>
            </a:r>
            <a:r>
              <a:rPr lang="ko-KR" altLang="ko-KR" sz="1600" kern="1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Times New Roman" panose="02020603050405020304" pitchFamily="18" charset="0"/>
              </a:rPr>
              <a:t>를 발급받은 후 </a:t>
            </a:r>
            <a:r>
              <a:rPr lang="en-US" altLang="ko-KR" sz="1600" kern="10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Times New Roman" panose="02020603050405020304" pitchFamily="18" charset="0"/>
              </a:rPr>
              <a:t>Javascript</a:t>
            </a:r>
            <a:r>
              <a:rPr lang="ko-KR" altLang="ko-KR" sz="1600" kern="1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Times New Roman" panose="02020603050405020304" pitchFamily="18" charset="0"/>
              </a:rPr>
              <a:t>를 이용하여 원하는 지도의 기능을 </a:t>
            </a:r>
            <a:r>
              <a:rPr lang="ko-KR" altLang="ko-KR" sz="1600" kern="10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Times New Roman" panose="02020603050405020304" pitchFamily="18" charset="0"/>
              </a:rPr>
              <a:t>구현시킬</a:t>
            </a:r>
            <a:r>
              <a:rPr lang="ko-KR" altLang="ko-KR" sz="1600" kern="1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Times New Roman" panose="02020603050405020304" pitchFamily="18" charset="0"/>
              </a:rPr>
              <a:t> 수 있다</a:t>
            </a:r>
            <a:r>
              <a:rPr lang="en-US" altLang="ko-KR" sz="1600" kern="1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Times New Roman" panose="02020603050405020304" pitchFamily="18" charset="0"/>
              </a:rPr>
              <a:t>. Kakao Maps</a:t>
            </a:r>
            <a:r>
              <a:rPr lang="ko-KR" altLang="ko-KR" sz="1600" kern="1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Times New Roman" panose="02020603050405020304" pitchFamily="18" charset="0"/>
              </a:rPr>
              <a:t>는 기본적인 지도 외에도 </a:t>
            </a:r>
            <a:r>
              <a:rPr lang="ko-KR" altLang="ko-KR" sz="1600" kern="10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Times New Roman" panose="02020603050405020304" pitchFamily="18" charset="0"/>
              </a:rPr>
              <a:t>길찾기나</a:t>
            </a:r>
            <a:r>
              <a:rPr lang="ko-KR" altLang="ko-KR" sz="1600" kern="1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600" kern="10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Times New Roman" panose="02020603050405020304" pitchFamily="18" charset="0"/>
              </a:rPr>
              <a:t>로드뷰</a:t>
            </a:r>
            <a:r>
              <a:rPr lang="en-US" altLang="ko-KR" sz="1600" kern="1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600" kern="1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Times New Roman" panose="02020603050405020304" pitchFamily="18" charset="0"/>
              </a:rPr>
              <a:t>원하는 위치에 원하는 컨텐츠를 표시하는 등 다양한 기능들을 추가할 수 있다</a:t>
            </a:r>
            <a:r>
              <a:rPr lang="en-US" altLang="ko-KR" sz="1600" kern="1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600" kern="1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Times New Roman" panose="02020603050405020304" pitchFamily="18" charset="0"/>
              </a:rPr>
              <a:t>그리고 </a:t>
            </a:r>
            <a:r>
              <a:rPr lang="en-US" altLang="ko-KR" sz="1600" kern="1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Times New Roman" panose="02020603050405020304" pitchFamily="18" charset="0"/>
              </a:rPr>
              <a:t>Kakao Maps</a:t>
            </a:r>
            <a:r>
              <a:rPr lang="ko-KR" altLang="ko-KR" sz="1600" kern="1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Times New Roman" panose="02020603050405020304" pitchFamily="18" charset="0"/>
              </a:rPr>
              <a:t>는 </a:t>
            </a:r>
            <a:r>
              <a:rPr lang="en-US" altLang="ko-KR" sz="1600" kern="1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Times New Roman" panose="02020603050405020304" pitchFamily="18" charset="0"/>
              </a:rPr>
              <a:t>Web Page </a:t>
            </a:r>
            <a:r>
              <a:rPr lang="ko-KR" altLang="ko-KR" sz="1600" kern="1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Times New Roman" panose="02020603050405020304" pitchFamily="18" charset="0"/>
              </a:rPr>
              <a:t>뿐만 아니라 </a:t>
            </a:r>
            <a:r>
              <a:rPr lang="en-US" altLang="ko-KR" sz="1600" kern="1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Times New Roman" panose="02020603050405020304" pitchFamily="18" charset="0"/>
              </a:rPr>
              <a:t>Android</a:t>
            </a:r>
            <a:r>
              <a:rPr lang="ko-KR" altLang="ko-KR" sz="1600" kern="1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Times New Roman" panose="02020603050405020304" pitchFamily="18" charset="0"/>
              </a:rPr>
              <a:t>나 </a:t>
            </a:r>
            <a:r>
              <a:rPr lang="en-US" altLang="ko-KR" sz="1600" kern="10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Times New Roman" panose="02020603050405020304" pitchFamily="18" charset="0"/>
              </a:rPr>
              <a:t>Ios</a:t>
            </a:r>
            <a:r>
              <a:rPr lang="ko-KR" altLang="ko-KR" sz="1600" kern="1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Times New Roman" panose="02020603050405020304" pitchFamily="18" charset="0"/>
              </a:rPr>
              <a:t>에서의 기능도 지원하고 있어 이를 이용한 다양한 어플리케이션 개발이 가능하다</a:t>
            </a:r>
            <a:r>
              <a:rPr lang="en-US" altLang="ko-KR" sz="1600" kern="1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Times New Roman" panose="02020603050405020304" pitchFamily="18" charset="0"/>
              </a:rPr>
              <a:t>. </a:t>
            </a:r>
            <a:endParaRPr lang="ko-KR" altLang="ko-KR" sz="1600" kern="1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sz="1600" kern="100" dirty="0">
                <a:solidFill>
                  <a:srgbClr val="0070C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Times New Roman" panose="02020603050405020304" pitchFamily="18" charset="0"/>
              </a:rPr>
              <a:t>Kakao Maps API </a:t>
            </a:r>
            <a:r>
              <a:rPr lang="ko-KR" altLang="ko-KR" sz="1600" kern="100" dirty="0">
                <a:solidFill>
                  <a:srgbClr val="0070C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Times New Roman" panose="02020603050405020304" pitchFamily="18" charset="0"/>
              </a:rPr>
              <a:t>활용 분야</a:t>
            </a:r>
          </a:p>
          <a:p>
            <a:pPr marL="254000"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sz="1600" kern="1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Times New Roman" panose="02020603050405020304" pitchFamily="18" charset="0"/>
              </a:rPr>
              <a:t>Kakao Maps API</a:t>
            </a:r>
            <a:r>
              <a:rPr lang="ko-KR" altLang="ko-KR" sz="1600" kern="1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Times New Roman" panose="02020603050405020304" pitchFamily="18" charset="0"/>
              </a:rPr>
              <a:t>는 지도 데이터를 사용하여 원하는 지역 주변의 다양한 정보들을 쉽게 얻을 수 있고 지도 고유의 기능을 이용하여 </a:t>
            </a:r>
            <a:r>
              <a:rPr lang="ko-KR" altLang="ko-KR" sz="1600" kern="10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Times New Roman" panose="02020603050405020304" pitchFamily="18" charset="0"/>
              </a:rPr>
              <a:t>길찾기</a:t>
            </a:r>
            <a:r>
              <a:rPr lang="ko-KR" altLang="ko-KR" sz="1600" kern="1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Times New Roman" panose="02020603050405020304" pitchFamily="18" charset="0"/>
              </a:rPr>
              <a:t> 및 즐겨찾기 등을 제공할 수 있다</a:t>
            </a:r>
            <a:r>
              <a:rPr lang="en-US" altLang="ko-KR" sz="1600" kern="1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600" kern="1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Times New Roman" panose="02020603050405020304" pitchFamily="18" charset="0"/>
              </a:rPr>
              <a:t>이러한 </a:t>
            </a:r>
            <a:r>
              <a:rPr lang="en-US" altLang="ko-KR" sz="1600" kern="1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Times New Roman" panose="02020603050405020304" pitchFamily="18" charset="0"/>
              </a:rPr>
              <a:t>API</a:t>
            </a:r>
            <a:r>
              <a:rPr lang="ko-KR" altLang="ko-KR" sz="1600" kern="1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Times New Roman" panose="02020603050405020304" pitchFamily="18" charset="0"/>
              </a:rPr>
              <a:t>를 한성대학교 </a:t>
            </a:r>
            <a:r>
              <a:rPr lang="ko-KR" altLang="ko-KR" sz="1600" kern="10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Times New Roman" panose="02020603050405020304" pitchFamily="18" charset="0"/>
              </a:rPr>
              <a:t>챗봇에</a:t>
            </a:r>
            <a:r>
              <a:rPr lang="ko-KR" altLang="ko-KR" sz="1600" kern="1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Times New Roman" panose="02020603050405020304" pitchFamily="18" charset="0"/>
              </a:rPr>
              <a:t> 추가한다면 학생들에게 한성대학교 주변 맛집들의 위치와 다양한 정보들을 제공할 수 있고</a:t>
            </a:r>
            <a:r>
              <a:rPr lang="en-US" altLang="ko-KR" sz="1600" kern="1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600" kern="1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Times New Roman" panose="02020603050405020304" pitchFamily="18" charset="0"/>
              </a:rPr>
              <a:t>현재 있는 위치와 원하는 학교 건물 및 학교 근처 장소까지 손쉽게 찾을 수 있게 지도를 표시해줄 수 있다</a:t>
            </a:r>
            <a:r>
              <a:rPr lang="en-US" altLang="ko-KR" sz="1600" kern="1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Times New Roman" panose="02020603050405020304" pitchFamily="18" charset="0"/>
              </a:rPr>
              <a:t>. </a:t>
            </a:r>
            <a:endParaRPr lang="ko-KR" altLang="ko-KR" sz="1600" kern="1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43512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251</Words>
  <Application>Microsoft Office PowerPoint</Application>
  <PresentationFormat>와이드스크린</PresentationFormat>
  <Paragraphs>8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나눔스퀘어라운드 Bold</vt:lpstr>
      <vt:lpstr>나눔스퀘어라운드 Regular</vt:lpstr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서영</dc:creator>
  <cp:lastModifiedBy>이 서영</cp:lastModifiedBy>
  <cp:revision>1</cp:revision>
  <dcterms:created xsi:type="dcterms:W3CDTF">2022-11-17T11:58:20Z</dcterms:created>
  <dcterms:modified xsi:type="dcterms:W3CDTF">2022-11-17T11:58:46Z</dcterms:modified>
</cp:coreProperties>
</file>