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FDB8F-6C90-4E56-BD12-2B49597C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3502C-9703-40DE-A060-EB88341B9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A103E-B494-4AF9-B4B0-17D7E66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234E3-3B77-4ADF-A538-8C13257B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0F67-04E0-4345-A6D8-4D4E248D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4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3A7A8-700F-449A-AF7D-4D5E56EE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AC351-2EB3-46A2-A0D1-A38D32157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2BC2-934C-4CC5-B93D-9641A362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AFFF1-6729-4480-9D10-9DC3504E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0EC67-357C-450D-AAD5-3C07F81C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1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D40DD5-2AEC-44C5-8F9C-17FEA1879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5D13C9-B47F-4775-8AD2-575C60D4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79F30-2083-4C8E-8DE9-0EBE10B3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95AF-8161-48A1-8393-1F36C1E4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7D8F5-DB31-41B9-B211-AB2799EA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9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A14BF-6983-4D06-89F7-AE4DBF3D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FE74F-3EF5-4302-8F4D-5B73F890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12A95-F969-4A08-BB59-0E396A70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9579E-E554-4444-AA90-962D581D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F314-778C-49D4-9727-65011863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4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F9D0-0BB7-4B8E-903A-4C907AB3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B6B2B-C051-47F9-A03C-864A577C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127CA-BA62-48AE-8C01-58E7710C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8F72A-2F83-4258-93A8-58D8FBE1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66413-F415-4909-9674-C0B37324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8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54DCF-6F79-47F6-BDB0-E02984F8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1569A-074D-4E47-80D0-725B0D9A7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E54ED-37F1-436F-812D-F7CB6608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1F23C-9439-49AC-AB08-50246A0D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D68A3-45C1-40DC-8F9B-A610FE65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A6B17-93F2-40F2-8FE9-A9FD4316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36A7-7EDF-4373-AEFA-DCA201E0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F0CBA-B160-4AA2-91DD-CF4632AC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4DF19E-FC98-4BB0-87BF-0185E2AEE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CFC03-2881-472C-8114-EF31DC7C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8818CD-585F-4610-8747-C0ED207FA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6AA6F-12F9-4EA3-86CF-0D50A159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55AD27-9177-4219-ACD6-EA771B2A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07D78-706B-482E-82E5-809B5FCD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55F4-9F5F-4622-A3CB-CAE121BA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2E7491-6E02-4CE0-98DB-74870D51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DF736-F078-4E3A-9B5E-3DE7D164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39D51-9ED9-4155-AC64-36AD09F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4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EB32DB-9F2F-4F27-8F2D-210F54C7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03CD98-1FBC-4551-B780-61DF3BA2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738E0-AE5D-4CE6-B73A-E799BC3E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DB375-54DF-44A1-9A6C-5A6A1E57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6144A-B6BB-48EF-BA69-4BF09E3E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EA20E-9CF3-402C-A80E-647CF0832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30599-3CC3-4B84-B230-42998464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11790-8431-4ED1-8B39-2F17B05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BE90A-EB2F-492C-8190-96F5B704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9440-8C09-4DCB-9082-6A658ABA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68463-3144-4CC9-9C93-702B7E8C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F3B80-9C06-4E73-8320-3E091C69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DC50A-F7E2-46DD-AF6B-1F3BEA6A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734BF-6838-46B4-8239-059CCDBD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8E455-3AD8-478A-8BF2-6FF3D07F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A909C9-2F3B-4468-B993-E8212627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9A032-B1E3-42E1-A72C-3AC7DA73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1834C-C494-4C1A-881C-0F4B01878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E6CC-4DCD-492D-8759-0E061043FD2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43CBA-2536-4603-BB31-EA892929D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5545C-D25A-4BCA-B1E5-9977F0D7B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24FC-B6F4-42CF-9354-CE6EF638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7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F0D79CE-EED9-4363-A4CA-57015D5AB014}"/>
              </a:ext>
            </a:extLst>
          </p:cNvPr>
          <p:cNvGrpSpPr/>
          <p:nvPr/>
        </p:nvGrpSpPr>
        <p:grpSpPr>
          <a:xfrm>
            <a:off x="206412" y="236981"/>
            <a:ext cx="12066046" cy="6258532"/>
            <a:chOff x="295715" y="65315"/>
            <a:chExt cx="12066046" cy="62585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DA521E-3F27-0D28-7363-33651B230114}"/>
                </a:ext>
              </a:extLst>
            </p:cNvPr>
            <p:cNvSpPr txBox="1"/>
            <p:nvPr/>
          </p:nvSpPr>
          <p:spPr>
            <a:xfrm>
              <a:off x="295715" y="65315"/>
              <a:ext cx="12066046" cy="101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b="1" kern="1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Naver</a:t>
              </a:r>
              <a:r>
                <a:rPr lang="en-US" altLang="ko-KR" sz="2000" b="1" kern="100" dirty="0">
                  <a:solidFill>
                    <a:schemeClr val="accent1">
                      <a:lumMod val="75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2000" b="1" kern="1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파파고</a:t>
              </a:r>
              <a:r>
                <a:rPr lang="en-US" altLang="ko-KR" sz="2000" b="1" kern="100" dirty="0">
                  <a:solidFill>
                    <a:schemeClr val="accent1">
                      <a:lumMod val="75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000" b="1" kern="1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openAPI</a:t>
              </a:r>
              <a:r>
                <a:rPr lang="ko-KR" altLang="ko-KR" sz="2000" b="1" kern="100" dirty="0">
                  <a:solidFill>
                    <a:schemeClr val="accent1">
                      <a:lumMod val="75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란</a:t>
              </a: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파파고는 다국어 언어 처리에 대한 네이버의 기술과 경험을 번역 엔진에 적용해 보다 정확한 번역 결과를 제공하는 서비스입니다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파파고가 제공하는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RESTful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형태의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사용하면 서비스에 번역 기능을 간단하게 적용할 수 있습니다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288F2423-2A45-17DE-8560-AD70E7F7B566}"/>
                </a:ext>
              </a:extLst>
            </p:cNvPr>
            <p:cNvSpPr txBox="1">
              <a:spLocks/>
            </p:cNvSpPr>
            <p:nvPr/>
          </p:nvSpPr>
          <p:spPr>
            <a:xfrm>
              <a:off x="295715" y="1286566"/>
              <a:ext cx="12066046" cy="14465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b="1" kern="100" dirty="0" err="1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파파고</a:t>
              </a:r>
              <a:r>
                <a:rPr lang="ko-KR" altLang="en-US" sz="2000" b="1" kern="1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000" b="1" kern="1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API </a:t>
              </a:r>
              <a:r>
                <a:rPr lang="ko-KR" altLang="ko-KR" sz="2000" kern="1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활용 분야</a:t>
              </a:r>
            </a:p>
            <a:p>
              <a:pPr algn="l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추출 된 텍스트 혹은 입력된 텍스트를 </a:t>
              </a:r>
              <a:r>
                <a:rPr lang="en-US" altLang="ko-KR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kochat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프레임워크에 번역처리 과정을 거쳐 사용자가 입력한 언어로 변환 후 최적의 답변을 제공</a:t>
              </a:r>
            </a:p>
            <a:p>
              <a:pPr lvl="1" algn="l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EX) </a:t>
              </a: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How to go Hansung university?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 라는 질문이 입력되면 </a:t>
              </a: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한성대학교에 어떻게 가나요</a:t>
              </a: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 로 번역되어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1" algn="l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챗봇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프레임워크인 </a:t>
              </a:r>
              <a:r>
                <a:rPr lang="en-US" altLang="ko-KR" sz="16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kochat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전송하여 답변을 사용자 맞춤 언어로 변환하여 사용자에게 제공</a:t>
              </a:r>
            </a:p>
          </p:txBody>
        </p:sp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81146997-0D9D-462B-A885-9C046F06C747}"/>
                </a:ext>
              </a:extLst>
            </p:cNvPr>
            <p:cNvSpPr txBox="1">
              <a:spLocks/>
            </p:cNvSpPr>
            <p:nvPr/>
          </p:nvSpPr>
          <p:spPr>
            <a:xfrm>
              <a:off x="295715" y="2937675"/>
              <a:ext cx="11940764" cy="2227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200" b="1" kern="100" dirty="0" err="1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파파고</a:t>
              </a:r>
              <a:r>
                <a:rPr lang="ko-KR" altLang="en-US" sz="2200" b="1" kern="1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2200" b="1" kern="1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API </a:t>
              </a:r>
              <a:r>
                <a:rPr lang="ko-KR" altLang="ko-KR" sz="2200" b="1" kern="1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imes New Roman" panose="02020603050405020304" pitchFamily="18" charset="0"/>
                </a:rPr>
                <a:t>기술</a:t>
              </a:r>
              <a:endParaRPr lang="en-US" altLang="ko-KR" sz="2200" b="1" kern="100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7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Papago </a:t>
              </a:r>
              <a:r>
                <a:rPr lang="ko-KR" altLang="en-US" sz="17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번역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파파고의 인공 신경망 기반 기계 번역 기술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(NMT, Neural Machine Translation)</a:t>
              </a:r>
              <a:r>
                <a:rPr lang="ko-KR" altLang="en-US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텍스트를 번역한 결과를 반환하는 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RESTful API</a:t>
              </a:r>
              <a:r>
                <a:rPr lang="ko-KR" altLang="en-US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입니다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7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언어 감지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입력된 텍스트의 언어를 감지해 주는 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RESTful API</a:t>
              </a:r>
              <a:r>
                <a:rPr lang="ko-KR" altLang="en-US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입니다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7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한글 인명</a:t>
              </a:r>
              <a:r>
                <a:rPr lang="en-US" altLang="ko-KR" sz="17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7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로마자 변환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한글로 된 이름을 로마자 표기로 변환한 결과를 반환하는 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RESTful API</a:t>
              </a:r>
              <a:r>
                <a:rPr lang="ko-KR" altLang="en-US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입니다</a:t>
              </a:r>
              <a:r>
                <a:rPr lang="en-US" altLang="ko-KR" sz="1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lvl="1" algn="l"/>
              <a:endParaRPr lang="en-US" altLang="ko-KR" sz="1400" dirty="0"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375155-D5D0-4CCF-A471-73FA4A55CD61}"/>
                </a:ext>
              </a:extLst>
            </p:cNvPr>
            <p:cNvSpPr txBox="1"/>
            <p:nvPr/>
          </p:nvSpPr>
          <p:spPr>
            <a:xfrm>
              <a:off x="295715" y="5369740"/>
              <a:ext cx="107972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파파고</a:t>
              </a:r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API </a:t>
              </a:r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선정 이유</a:t>
              </a:r>
              <a:endPara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교내에서 사용되는 </a:t>
              </a:r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챗봇이기에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해외 교환학생과 같은 외국인 학생을 위한 번역기능이 필요하다고 판단했습니다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3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CE26C35-7561-4C22-852D-B308325AABD7}"/>
              </a:ext>
            </a:extLst>
          </p:cNvPr>
          <p:cNvSpPr/>
          <p:nvPr/>
        </p:nvSpPr>
        <p:spPr>
          <a:xfrm>
            <a:off x="2895677" y="4519390"/>
            <a:ext cx="2797782" cy="12281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73D4A12-F2A6-4881-8327-3FB011184C0C}"/>
              </a:ext>
            </a:extLst>
          </p:cNvPr>
          <p:cNvSpPr/>
          <p:nvPr/>
        </p:nvSpPr>
        <p:spPr>
          <a:xfrm>
            <a:off x="4051116" y="1804681"/>
            <a:ext cx="2748138" cy="7199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06C2C7-C21E-4467-AC5E-4792A7D081FD}"/>
              </a:ext>
            </a:extLst>
          </p:cNvPr>
          <p:cNvSpPr/>
          <p:nvPr/>
        </p:nvSpPr>
        <p:spPr>
          <a:xfrm>
            <a:off x="283980" y="1956467"/>
            <a:ext cx="1471040" cy="1351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STT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9BF4C7-31D3-41EA-BB58-A8C548E97A69}"/>
              </a:ext>
            </a:extLst>
          </p:cNvPr>
          <p:cNvSpPr/>
          <p:nvPr/>
        </p:nvSpPr>
        <p:spPr>
          <a:xfrm>
            <a:off x="2112185" y="1906455"/>
            <a:ext cx="1593538" cy="1351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34C11C6-7480-4096-8BB5-70C6FD6ABE25}"/>
              </a:ext>
            </a:extLst>
          </p:cNvPr>
          <p:cNvSpPr/>
          <p:nvPr/>
        </p:nvSpPr>
        <p:spPr>
          <a:xfrm>
            <a:off x="5209096" y="2753145"/>
            <a:ext cx="1805075" cy="1351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파파고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ABEB2DF-9F3E-42C0-B7A9-2AE26E40ADFE}"/>
              </a:ext>
            </a:extLst>
          </p:cNvPr>
          <p:cNvSpPr/>
          <p:nvPr/>
        </p:nvSpPr>
        <p:spPr>
          <a:xfrm>
            <a:off x="1521816" y="2401517"/>
            <a:ext cx="759405" cy="46121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089725-7EFA-4BD0-B623-D42F520A4AAC}"/>
              </a:ext>
            </a:extLst>
          </p:cNvPr>
          <p:cNvSpPr/>
          <p:nvPr/>
        </p:nvSpPr>
        <p:spPr>
          <a:xfrm>
            <a:off x="314989" y="4044275"/>
            <a:ext cx="1551692" cy="932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endParaRPr lang="ko-KR" altLang="en-US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B8510CA-2AE3-49B1-96B6-76398279FED3}"/>
              </a:ext>
            </a:extLst>
          </p:cNvPr>
          <p:cNvSpPr/>
          <p:nvPr/>
        </p:nvSpPr>
        <p:spPr>
          <a:xfrm rot="16200000">
            <a:off x="546464" y="3433966"/>
            <a:ext cx="759405" cy="46121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4CA9D3-7B70-4B68-8E7F-72E3A8EA20D8}"/>
              </a:ext>
            </a:extLst>
          </p:cNvPr>
          <p:cNvSpPr/>
          <p:nvPr/>
        </p:nvSpPr>
        <p:spPr>
          <a:xfrm>
            <a:off x="7915867" y="2737990"/>
            <a:ext cx="1853941" cy="1351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kochat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A4893-B9EB-4A6D-9D4B-F772BDDDB5CC}"/>
              </a:ext>
            </a:extLst>
          </p:cNvPr>
          <p:cNvSpPr/>
          <p:nvPr/>
        </p:nvSpPr>
        <p:spPr>
          <a:xfrm rot="9887877">
            <a:off x="1752234" y="3896268"/>
            <a:ext cx="3615269" cy="46121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03E37-B009-4EE2-921A-1CF36A5F2A8E}"/>
              </a:ext>
            </a:extLst>
          </p:cNvPr>
          <p:cNvSpPr txBox="1"/>
          <p:nvPr/>
        </p:nvSpPr>
        <p:spPr>
          <a:xfrm>
            <a:off x="3066163" y="4673740"/>
            <a:ext cx="262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Kochat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반환된 한국어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다시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파파고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호출시켜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처음 입력되었던 외국어로 번역 후 사용자에게 제공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79B17-C9AA-4AF4-95D7-51C2B7A86352}"/>
              </a:ext>
            </a:extLst>
          </p:cNvPr>
          <p:cNvSpPr txBox="1"/>
          <p:nvPr/>
        </p:nvSpPr>
        <p:spPr>
          <a:xfrm>
            <a:off x="4171805" y="1893599"/>
            <a:ext cx="262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외국어로 입력된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파파고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호출시켜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한국어로 번역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6E410C-D27E-4492-9898-DD237F29C604}"/>
              </a:ext>
            </a:extLst>
          </p:cNvPr>
          <p:cNvGrpSpPr/>
          <p:nvPr/>
        </p:nvGrpSpPr>
        <p:grpSpPr>
          <a:xfrm>
            <a:off x="4185605" y="492991"/>
            <a:ext cx="2390326" cy="1186471"/>
            <a:chOff x="3737632" y="741805"/>
            <a:chExt cx="2358368" cy="960698"/>
          </a:xfrm>
          <a:solidFill>
            <a:schemeClr val="bg2">
              <a:lumMod val="90000"/>
            </a:schemeClr>
          </a:solidFill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8AC383-0C94-4DAC-90CE-3C9A91A1E27C}"/>
                </a:ext>
              </a:extLst>
            </p:cNvPr>
            <p:cNvSpPr/>
            <p:nvPr/>
          </p:nvSpPr>
          <p:spPr>
            <a:xfrm>
              <a:off x="3737632" y="741805"/>
              <a:ext cx="2358368" cy="9606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8F2813-7E92-4BC5-8E47-EE8A6CA713D3}"/>
                </a:ext>
              </a:extLst>
            </p:cNvPr>
            <p:cNvSpPr txBox="1"/>
            <p:nvPr/>
          </p:nvSpPr>
          <p:spPr>
            <a:xfrm>
              <a:off x="3894926" y="852822"/>
              <a:ext cx="2043779" cy="77255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호출을 위한 파라미터</a:t>
              </a:r>
              <a:endPara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Source :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원본언어코드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Target :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목적언어코드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Text :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번역할 텍스트</a:t>
              </a: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BCF7067-1508-4CCF-99C5-134EDE283613}"/>
              </a:ext>
            </a:extLst>
          </p:cNvPr>
          <p:cNvSpPr/>
          <p:nvPr/>
        </p:nvSpPr>
        <p:spPr>
          <a:xfrm rot="1281424">
            <a:off x="3564844" y="2725911"/>
            <a:ext cx="1793523" cy="46121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92A49AB-4A82-4372-B63B-3EBDEF14EC41}"/>
              </a:ext>
            </a:extLst>
          </p:cNvPr>
          <p:cNvSpPr/>
          <p:nvPr/>
        </p:nvSpPr>
        <p:spPr>
          <a:xfrm>
            <a:off x="6935676" y="3064968"/>
            <a:ext cx="1136575" cy="37384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D15C0B3-23CD-44E0-9726-76CFE62E76A2}"/>
              </a:ext>
            </a:extLst>
          </p:cNvPr>
          <p:cNvSpPr/>
          <p:nvPr/>
        </p:nvSpPr>
        <p:spPr>
          <a:xfrm flipH="1">
            <a:off x="6851902" y="3364936"/>
            <a:ext cx="1136575" cy="37384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C846A6-3900-4D1A-8D17-42B736B14304}"/>
              </a:ext>
            </a:extLst>
          </p:cNvPr>
          <p:cNvSpPr/>
          <p:nvPr/>
        </p:nvSpPr>
        <p:spPr>
          <a:xfrm>
            <a:off x="1147167" y="3506698"/>
            <a:ext cx="488573" cy="461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032829D-36F7-40CE-A3CC-C5334286089D}"/>
              </a:ext>
            </a:extLst>
          </p:cNvPr>
          <p:cNvSpPr/>
          <p:nvPr/>
        </p:nvSpPr>
        <p:spPr>
          <a:xfrm>
            <a:off x="3699707" y="1934047"/>
            <a:ext cx="488573" cy="461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FD37A-25D4-41E1-A663-4B525BB60735}"/>
              </a:ext>
            </a:extLst>
          </p:cNvPr>
          <p:cNvSpPr/>
          <p:nvPr/>
        </p:nvSpPr>
        <p:spPr>
          <a:xfrm>
            <a:off x="7276109" y="2610650"/>
            <a:ext cx="488573" cy="461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0058786-0782-4321-8036-EFF1F1BE468B}"/>
              </a:ext>
            </a:extLst>
          </p:cNvPr>
          <p:cNvSpPr/>
          <p:nvPr/>
        </p:nvSpPr>
        <p:spPr>
          <a:xfrm>
            <a:off x="10349247" y="2802959"/>
            <a:ext cx="1642012" cy="142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오픈소스및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6D008AD0-98D2-4093-B568-153EFFC57AA0}"/>
              </a:ext>
            </a:extLst>
          </p:cNvPr>
          <p:cNvSpPr/>
          <p:nvPr/>
        </p:nvSpPr>
        <p:spPr>
          <a:xfrm>
            <a:off x="9499841" y="3253924"/>
            <a:ext cx="980054" cy="373841"/>
          </a:xfrm>
          <a:prstGeom prst="leftRightArrow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BBDC2A-B75B-4F62-B995-65F741AC3234}"/>
              </a:ext>
            </a:extLst>
          </p:cNvPr>
          <p:cNvSpPr/>
          <p:nvPr/>
        </p:nvSpPr>
        <p:spPr>
          <a:xfrm>
            <a:off x="7245388" y="3765787"/>
            <a:ext cx="488573" cy="461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DC4FD-5548-4FA8-A7B3-95BCDA9551D4}"/>
              </a:ext>
            </a:extLst>
          </p:cNvPr>
          <p:cNvSpPr/>
          <p:nvPr/>
        </p:nvSpPr>
        <p:spPr>
          <a:xfrm>
            <a:off x="4050281" y="4152782"/>
            <a:ext cx="488573" cy="461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096791A-247C-4026-8E4E-97CFFC3D8CA7}"/>
              </a:ext>
            </a:extLst>
          </p:cNvPr>
          <p:cNvSpPr/>
          <p:nvPr/>
        </p:nvSpPr>
        <p:spPr>
          <a:xfrm>
            <a:off x="9745581" y="3269757"/>
            <a:ext cx="488573" cy="3925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79A426B-0F61-4FCE-A617-F3BDCE43544F}"/>
              </a:ext>
            </a:extLst>
          </p:cNvPr>
          <p:cNvSpPr/>
          <p:nvPr/>
        </p:nvSpPr>
        <p:spPr>
          <a:xfrm>
            <a:off x="1683430" y="1833913"/>
            <a:ext cx="488573" cy="4612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5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230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hansung</dc:creator>
  <cp:lastModifiedBy>hansung</cp:lastModifiedBy>
  <cp:revision>14</cp:revision>
  <dcterms:created xsi:type="dcterms:W3CDTF">2022-11-15T05:09:09Z</dcterms:created>
  <dcterms:modified xsi:type="dcterms:W3CDTF">2022-11-17T16:31:14Z</dcterms:modified>
</cp:coreProperties>
</file>