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0231-DE33-E843-5049-EA254BFF7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042FF-3E79-FB0A-69CD-E13F919D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3C97A-5468-F32A-1CFA-466433B2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4680D-F9F2-DE13-FA34-271C0CAE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E2D1C-E386-E952-51DA-999F51E1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7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9686-6D79-DFA8-AA46-EA1ADE3E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7CA6C-91A0-A116-38A5-5D440F8DB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AF305-57C8-E460-4850-4E89967B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5C254-B0E0-B834-EC9E-0322CDBA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16DBE-AC43-A7E2-B8C3-15C67C53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8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F818DE-7E64-ED67-9090-36BC681DB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4EBC97-9AB7-6013-E05B-09481674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D4EA8-5AA8-7A2E-96EB-1E25232D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C90C6-94F3-6C08-B10E-7B906FD9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0651B-C1AF-0026-3D99-311DB809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76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01676-7FC8-E7BA-67D2-4E65F910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A24BA-F354-C882-21EF-C65A8332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51DD9-C14A-2C1A-634F-9B24B2BD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9C4DF-9283-5FD6-1923-1B035EE6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F95AB-CE83-80A5-F681-A8552126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522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930E5-6267-E115-3066-F9F85D8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1E286-00B5-0AD7-4999-D584F0F9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280E6-4B4E-CF0E-7275-707CE703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DE588-C9BF-BD89-D712-686AD5A4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4880E-B0C4-EC71-0ED1-880C97A5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83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9E456-670C-9968-7BC3-356CF62F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48B5-D3D1-AB2B-7AFF-506A4141E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13F417-4F60-0F11-6B4A-FA224FBC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866C9F-D07C-835A-B305-AB7BF310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9611F-4EE5-E046-B1E9-623E9E1F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C1F70-25C2-7A76-ACFF-5DAA3806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223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7FE94-16E4-CF0B-F626-5D0EBBBE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539EB-8AB1-888A-64A9-75D054E9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BC7DC-25C8-E94D-E088-FBC5A5677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D070E-C62F-05D6-8659-05367C754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A993C-0063-6528-E955-4B86E0F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4D110A-6977-CCFC-6FE0-91D14462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7AC5A1-FE51-D657-9414-E95BC445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44771-24C9-8EE1-5E54-AAA4512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02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8EDBC-2FED-753B-3AA2-F76F0C0A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C3362E-7CF0-540F-9F6C-1096D07F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7A33D-9526-3AE6-89F3-95340C10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9430FA-A336-1523-8245-F67DDC39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75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E021B5-09AA-9739-0885-C475976E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6634F-840A-46B3-3AA6-5BE8ED4F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6A98E-07EA-7AA2-EF98-86FD5A63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964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C0AF-7DE6-03A2-5138-7C8E7EE3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8215C3-0A34-85DA-0F76-C8F19038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06934-5258-7556-F75A-9A35CE6A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9E824-13F9-BBDC-CC7D-393ADCDF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7C8F2-F952-87A9-3C17-0E47B11C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2D02D-E833-D58C-E868-BB7D1796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314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335A-8F49-9FCE-BAB7-D95C7DC6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75BE34-6658-2A0C-7303-83D30EBAF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D22328-8C0B-D213-EB6D-0B19CB1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0FD59-945D-B035-AE47-A7FC660D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A2EA2-D269-4536-D3C0-6921A641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15793-8BD8-47E9-9379-194B50A6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407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A5917-A206-0208-F7B5-CEC16A7D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72E92-C6B4-6E35-6342-D8DF5568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932D0-C7AC-3B20-8179-F73DAF10F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CD9B-D2B6-494F-A3FC-6F4D64052F89}" type="datetimeFigureOut">
              <a:rPr kumimoji="1" lang="ko-Kore-KR" altLang="en-US" smtClean="0"/>
              <a:t>2022. 11. 18.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A6F0E-5633-51BA-CA26-F9BE17E67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3F0D0-A97D-996A-B2B2-8452447B7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AA08-C947-314C-ADBA-0EF16398930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147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EE7E51-6CEC-28BF-6445-2D5EDEC4BC14}"/>
              </a:ext>
            </a:extLst>
          </p:cNvPr>
          <p:cNvSpPr txBox="1"/>
          <p:nvPr/>
        </p:nvSpPr>
        <p:spPr>
          <a:xfrm>
            <a:off x="247134" y="259492"/>
            <a:ext cx="113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Scrapy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5CCF8-A674-0DE1-D32C-CDDD281233D5}"/>
              </a:ext>
            </a:extLst>
          </p:cNvPr>
          <p:cNvSpPr txBox="1"/>
          <p:nvPr/>
        </p:nvSpPr>
        <p:spPr>
          <a:xfrm>
            <a:off x="247133" y="819665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웹 데이터 수집 가능한 오픈소스 웹 </a:t>
            </a:r>
            <a:r>
              <a:rPr kumimoji="1" lang="ko-KR" altLang="en-US" dirty="0" err="1"/>
              <a:t>크롤링</a:t>
            </a:r>
            <a:r>
              <a:rPr kumimoji="1" lang="ko-KR" altLang="en-US" dirty="0"/>
              <a:t> 프레임워크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8A81D-BE64-212A-8260-CEEF9662E467}"/>
              </a:ext>
            </a:extLst>
          </p:cNvPr>
          <p:cNvSpPr txBox="1"/>
          <p:nvPr/>
        </p:nvSpPr>
        <p:spPr>
          <a:xfrm>
            <a:off x="247133" y="1195172"/>
            <a:ext cx="8526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쉽게 말해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웹 페이지의 내용을 스캔해 데이터화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할 수 있음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.</a:t>
            </a:r>
            <a:endParaRPr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A010D-73B7-C7E0-035D-0A2A10310EC2}"/>
              </a:ext>
            </a:extLst>
          </p:cNvPr>
          <p:cNvSpPr txBox="1"/>
          <p:nvPr/>
        </p:nvSpPr>
        <p:spPr>
          <a:xfrm>
            <a:off x="247134" y="177388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사용 목적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93A54-B405-372A-860A-C8B9135FC475}"/>
              </a:ext>
            </a:extLst>
          </p:cNvPr>
          <p:cNvSpPr txBox="1"/>
          <p:nvPr/>
        </p:nvSpPr>
        <p:spPr>
          <a:xfrm>
            <a:off x="247132" y="2194348"/>
            <a:ext cx="99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학교 홈페이지에 제시되어 있는 학생식당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교직원식당의 식단내용을 스캔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&amp;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-apple-system"/>
              </a:rPr>
              <a:t>저장후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제공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BD353-2D60-0136-56AB-A95B06786C6A}"/>
              </a:ext>
            </a:extLst>
          </p:cNvPr>
          <p:cNvSpPr txBox="1"/>
          <p:nvPr/>
        </p:nvSpPr>
        <p:spPr>
          <a:xfrm>
            <a:off x="247133" y="522828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Scrapy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 일까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CCFDF-9DFB-3651-7039-A91630E28106}"/>
              </a:ext>
            </a:extLst>
          </p:cNvPr>
          <p:cNvSpPr txBox="1"/>
          <p:nvPr/>
        </p:nvSpPr>
        <p:spPr>
          <a:xfrm>
            <a:off x="247133" y="5769575"/>
            <a:ext cx="10515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학교 홈페이지의 식단표는 자바스크립트가 사용되지 않은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html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문서로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,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4292F"/>
                </a:solidFill>
                <a:latin typeface="-apple-system"/>
              </a:rPr>
              <a:t>Scrapy</a:t>
            </a:r>
            <a:r>
              <a:rPr lang="ko-KR" altLang="en-US" dirty="0">
                <a:solidFill>
                  <a:srgbClr val="24292F"/>
                </a:solidFill>
                <a:latin typeface="-apple-system"/>
              </a:rPr>
              <a:t>가 가장 유리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7C1B6-9F7D-6EDC-60EA-BBCBDABF8045}"/>
              </a:ext>
            </a:extLst>
          </p:cNvPr>
          <p:cNvSpPr txBox="1"/>
          <p:nvPr/>
        </p:nvSpPr>
        <p:spPr>
          <a:xfrm>
            <a:off x="247132" y="6229176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많은 활용 사례로 인해 커뮤니티가 활성화 되어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개발 용이</a:t>
            </a:r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634CC9-6392-631D-491E-9802207B7967}"/>
              </a:ext>
            </a:extLst>
          </p:cNvPr>
          <p:cNvSpPr txBox="1"/>
          <p:nvPr/>
        </p:nvSpPr>
        <p:spPr>
          <a:xfrm>
            <a:off x="247132" y="3050062"/>
            <a:ext cx="15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Scrapy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특징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F0677-302F-BFC4-1740-6E569925C3BF}"/>
              </a:ext>
            </a:extLst>
          </p:cNvPr>
          <p:cNvSpPr txBox="1"/>
          <p:nvPr/>
        </p:nvSpPr>
        <p:spPr>
          <a:xfrm>
            <a:off x="247131" y="3530433"/>
            <a:ext cx="9465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GitHub</a:t>
            </a:r>
            <a:r>
              <a:rPr lang="ko-KR" altLang="en-US" dirty="0"/>
              <a:t>의 스타 수 </a:t>
            </a:r>
            <a:r>
              <a:rPr lang="en-US" altLang="ko-KR" dirty="0"/>
              <a:t>45.1</a:t>
            </a:r>
            <a:r>
              <a:rPr lang="en" altLang="ko-Kore-KR" dirty="0"/>
              <a:t>k </a:t>
            </a:r>
            <a:r>
              <a:rPr lang="ko-KR" altLang="en-US" dirty="0"/>
              <a:t>개로</a:t>
            </a:r>
            <a:r>
              <a:rPr lang="en-US" altLang="ko-KR" dirty="0"/>
              <a:t>, </a:t>
            </a:r>
            <a:r>
              <a:rPr lang="ko-KR" altLang="en-US" dirty="0"/>
              <a:t>현재까지 활발히 개발되고 있는 인기있는 </a:t>
            </a:r>
            <a:r>
              <a:rPr lang="ko-KR" altLang="en-US" dirty="0" err="1"/>
              <a:t>크롤러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3BA2A-3070-34CA-EB71-B12B9EBC1AE7}"/>
              </a:ext>
            </a:extLst>
          </p:cNvPr>
          <p:cNvSpPr txBox="1"/>
          <p:nvPr/>
        </p:nvSpPr>
        <p:spPr>
          <a:xfrm>
            <a:off x="247130" y="3924482"/>
            <a:ext cx="10663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페이지 렌더링을 위해 필요한 </a:t>
            </a:r>
            <a:r>
              <a:rPr lang="en" altLang="ko-Kore-KR" dirty="0" err="1"/>
              <a:t>js</a:t>
            </a:r>
            <a:r>
              <a:rPr lang="en" altLang="ko-Kore-KR" dirty="0"/>
              <a:t>, image </a:t>
            </a:r>
            <a:r>
              <a:rPr lang="ko-KR" altLang="en-US" dirty="0"/>
              <a:t>파일 등을 조회하지 않고 지정된 </a:t>
            </a:r>
            <a:r>
              <a:rPr lang="en" altLang="ko-Kore-KR" dirty="0"/>
              <a:t>URL</a:t>
            </a:r>
            <a:r>
              <a:rPr lang="ko-KR" altLang="en-US" dirty="0"/>
              <a:t>만 조회함으로 기타 </a:t>
            </a:r>
            <a:r>
              <a:rPr lang="ko-KR" altLang="en-US" dirty="0" err="1"/>
              <a:t>크롤러</a:t>
            </a:r>
            <a:r>
              <a:rPr lang="ko-KR" altLang="en-US" dirty="0"/>
              <a:t> 대비 가볍고 빠른 성능 발휘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</a:t>
            </a:r>
            <a:r>
              <a:rPr lang="ko-KR" altLang="en-US" dirty="0"/>
              <a:t> 자바스크립트를 조회하지 못하는 점은 단점으로도 작용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F8A012-0952-5E2D-4F53-34ECE0B0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2508250"/>
            <a:ext cx="463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8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110</Words>
  <Application>Microsoft Macintosh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주권영</dc:creator>
  <cp:lastModifiedBy>주권영</cp:lastModifiedBy>
  <cp:revision>2</cp:revision>
  <dcterms:created xsi:type="dcterms:W3CDTF">2022-11-18T01:47:24Z</dcterms:created>
  <dcterms:modified xsi:type="dcterms:W3CDTF">2022-11-18T01:59:26Z</dcterms:modified>
</cp:coreProperties>
</file>