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9BF523-6C0E-445C-AE8C-0F1F10983B99}" v="14" dt="2024-06-15T09:09:2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정석" userId="cff77b77-b13f-49f1-bdcf-fe1bae15c918" providerId="ADAL" clId="{089BF523-6C0E-445C-AE8C-0F1F10983B99}"/>
    <pc:docChg chg="custSel addSld modSld sldOrd">
      <pc:chgData name="김정석" userId="cff77b77-b13f-49f1-bdcf-fe1bae15c918" providerId="ADAL" clId="{089BF523-6C0E-445C-AE8C-0F1F10983B99}" dt="2024-06-15T09:09:36.025" v="168" actId="478"/>
      <pc:docMkLst>
        <pc:docMk/>
      </pc:docMkLst>
      <pc:sldChg chg="addSp delSp modSp add mod">
        <pc:chgData name="김정석" userId="cff77b77-b13f-49f1-bdcf-fe1bae15c918" providerId="ADAL" clId="{089BF523-6C0E-445C-AE8C-0F1F10983B99}" dt="2024-06-15T08:48:04.604" v="136" actId="1076"/>
        <pc:sldMkLst>
          <pc:docMk/>
          <pc:sldMk cId="1731965861" sldId="258"/>
        </pc:sldMkLst>
        <pc:spChg chg="mod">
          <ac:chgData name="김정석" userId="cff77b77-b13f-49f1-bdcf-fe1bae15c918" providerId="ADAL" clId="{089BF523-6C0E-445C-AE8C-0F1F10983B99}" dt="2024-06-15T08:44:41.028" v="79"/>
          <ac:spMkLst>
            <pc:docMk/>
            <pc:sldMk cId="1731965861" sldId="258"/>
            <ac:spMk id="2" creationId="{462F7732-2CBB-4472-B7E5-653D0C04F35B}"/>
          </ac:spMkLst>
        </pc:spChg>
        <pc:spChg chg="mod">
          <ac:chgData name="김정석" userId="cff77b77-b13f-49f1-bdcf-fe1bae15c918" providerId="ADAL" clId="{089BF523-6C0E-445C-AE8C-0F1F10983B99}" dt="2024-06-15T08:46:41.419" v="132" actId="20577"/>
          <ac:spMkLst>
            <pc:docMk/>
            <pc:sldMk cId="1731965861" sldId="258"/>
            <ac:spMk id="3" creationId="{257DC8EF-E886-BE4C-3DD6-50E0C5441E3D}"/>
          </ac:spMkLst>
        </pc:spChg>
        <pc:picChg chg="del">
          <ac:chgData name="김정석" userId="cff77b77-b13f-49f1-bdcf-fe1bae15c918" providerId="ADAL" clId="{089BF523-6C0E-445C-AE8C-0F1F10983B99}" dt="2024-06-15T08:44:41.638" v="80" actId="478"/>
          <ac:picMkLst>
            <pc:docMk/>
            <pc:sldMk cId="1731965861" sldId="258"/>
            <ac:picMk id="5" creationId="{24C97086-62DE-F2B9-8CCE-BF1B36614DCB}"/>
          </ac:picMkLst>
        </pc:picChg>
        <pc:picChg chg="add mod">
          <ac:chgData name="김정석" userId="cff77b77-b13f-49f1-bdcf-fe1bae15c918" providerId="ADAL" clId="{089BF523-6C0E-445C-AE8C-0F1F10983B99}" dt="2024-06-15T08:46:49.973" v="134" actId="1076"/>
          <ac:picMkLst>
            <pc:docMk/>
            <pc:sldMk cId="1731965861" sldId="258"/>
            <ac:picMk id="6" creationId="{27ED0488-234F-C5A4-D597-25E5F80CAF33}"/>
          </ac:picMkLst>
        </pc:picChg>
        <pc:picChg chg="del">
          <ac:chgData name="김정석" userId="cff77b77-b13f-49f1-bdcf-fe1bae15c918" providerId="ADAL" clId="{089BF523-6C0E-445C-AE8C-0F1F10983B99}" dt="2024-06-15T08:44:42.200" v="81" actId="478"/>
          <ac:picMkLst>
            <pc:docMk/>
            <pc:sldMk cId="1731965861" sldId="258"/>
            <ac:picMk id="7" creationId="{1B9D01D5-BEFD-DE42-0D49-B688F155DFD4}"/>
          </ac:picMkLst>
        </pc:picChg>
        <pc:picChg chg="add mod">
          <ac:chgData name="김정석" userId="cff77b77-b13f-49f1-bdcf-fe1bae15c918" providerId="ADAL" clId="{089BF523-6C0E-445C-AE8C-0F1F10983B99}" dt="2024-06-15T08:48:04.604" v="136" actId="1076"/>
          <ac:picMkLst>
            <pc:docMk/>
            <pc:sldMk cId="1731965861" sldId="258"/>
            <ac:picMk id="9" creationId="{DE91468F-7304-C12E-AB56-63B1DBF1C178}"/>
          </ac:picMkLst>
        </pc:picChg>
      </pc:sldChg>
      <pc:sldChg chg="addSp delSp modSp add mod ord">
        <pc:chgData name="김정석" userId="cff77b77-b13f-49f1-bdcf-fe1bae15c918" providerId="ADAL" clId="{089BF523-6C0E-445C-AE8C-0F1F10983B99}" dt="2024-06-15T09:09:36.025" v="168" actId="478"/>
        <pc:sldMkLst>
          <pc:docMk/>
          <pc:sldMk cId="2002531588" sldId="259"/>
        </pc:sldMkLst>
        <pc:spChg chg="mod">
          <ac:chgData name="김정석" userId="cff77b77-b13f-49f1-bdcf-fe1bae15c918" providerId="ADAL" clId="{089BF523-6C0E-445C-AE8C-0F1F10983B99}" dt="2024-06-15T09:09:29.617" v="166" actId="20577"/>
          <ac:spMkLst>
            <pc:docMk/>
            <pc:sldMk cId="2002531588" sldId="259"/>
            <ac:spMk id="2" creationId="{F642B885-B9B1-DE92-4013-85684A1050D8}"/>
          </ac:spMkLst>
        </pc:spChg>
        <pc:spChg chg="del">
          <ac:chgData name="김정석" userId="cff77b77-b13f-49f1-bdcf-fe1bae15c918" providerId="ADAL" clId="{089BF523-6C0E-445C-AE8C-0F1F10983B99}" dt="2024-06-15T09:09:32.345" v="167" actId="478"/>
          <ac:spMkLst>
            <pc:docMk/>
            <pc:sldMk cId="2002531588" sldId="259"/>
            <ac:spMk id="3" creationId="{B7CCC725-7603-F72B-98CA-88B9903C4064}"/>
          </ac:spMkLst>
        </pc:spChg>
        <pc:spChg chg="add del mod">
          <ac:chgData name="김정석" userId="cff77b77-b13f-49f1-bdcf-fe1bae15c918" providerId="ADAL" clId="{089BF523-6C0E-445C-AE8C-0F1F10983B99}" dt="2024-06-15T09:09:36.025" v="168" actId="478"/>
          <ac:spMkLst>
            <pc:docMk/>
            <pc:sldMk cId="2002531588" sldId="259"/>
            <ac:spMk id="5" creationId="{A6D4AA39-0255-F996-0F33-7742C74D68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DBB52-6590-E6FD-0407-223E75886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EC9514-0651-4E72-ED9E-DB0A009B4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06F1B-E2B0-B4A3-C214-0C388010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04BCD-92A0-6260-C387-387E3542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99921-6982-CDBD-3584-5B1C9C55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7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0DBC7-8799-1F03-2B31-C6201E75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EB5ED1-2DBE-9946-ADDE-F25FF2E24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F74F0-81B4-3A16-DD4C-7AE8B96E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4E3C5-B01C-5934-3410-214E4968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703B8-7002-35CF-F389-EC7A48CB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342418-EE8B-0E97-78C0-933A4AF5C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18B420-7FBD-6A9A-FC2F-A4E59B58C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7145E-3CDC-6988-7337-E26D7C0E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E416E-B613-8CBA-7863-7AD0C0DE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FA037-F904-8468-297F-B6FE6567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81901-A167-ECA7-C81C-9895D403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A6FD1-F73E-1D01-602E-913431A12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9EE1C-06B0-74FA-8248-A82C9429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50770-DA2C-A29C-5B92-35A4D8EA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A9FDE-9310-F064-ED56-78453844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14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E5A74-2113-C54B-D277-2AEB3BD4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F78BF-4552-2096-2404-B1FDACE9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D9330-EC27-5C1A-4280-3D3B93FB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CB95B-71D5-A9B0-104C-35E3530F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62DE6-9316-9647-8037-56858B58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4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39517-3BA7-6B90-95B2-8C53565F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35F7D-61BE-1A05-4825-34474C63D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446B17-2E29-D0D5-D7D7-45B784CE3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C36B1-EB3D-B2F5-A59C-767ED298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B1913-1509-523C-345B-017F0AE0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EEFD9-0FFE-0BD1-6483-C96D98A9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9125F-4B46-5933-6244-4AA95E67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AABCD-CEDD-7581-49D8-83E910A4F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D5DC2-F605-9DA3-CB2F-C63E35B38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A83259-54E8-AD51-2547-508D8BC6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EBE52C-7C42-B0F0-264C-8B97431D7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B983B5-F770-F8E9-C7C1-154220B7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8A9E70-4179-9D04-DEBF-CF1AC398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844BED-40AC-B98C-B5B1-CD7880AC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5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93034-940A-5E86-5077-4CE0F237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24340B-34D7-F42A-E69D-C9A2BEBB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11DDF1-56E5-EFBF-0476-F5714E22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FE9F7-FD1E-9BE5-9DAE-2670E4AB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021C0-0911-A408-67EA-CA787511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4A16FC-DCF3-BF90-B22B-839D8D26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7DD3B3-ACDA-D443-AA31-88F06DF7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8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80D7F-4F0F-ADC4-8EDA-B162F73C4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E36D0-EECA-2658-087D-3BD14E93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E41CE-7A4A-600A-6441-604795632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06550-08C4-B010-4749-32EED6FF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3D3F3-B0A3-7ED2-D41C-36FC207EA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A7BCDA-2A60-47F5-564E-A13B6827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2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0ADA7-5D0A-8B6F-8870-2A8A018D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B3CA2E-5A5E-D8C2-D9C4-5E1216041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56F7FB-5710-5266-3B4A-17C8C83D2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AD2137-1E57-DBE0-8EFC-9C1804AD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A8F02C-C214-4A17-CBE2-59280DCD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068FD-2A58-1CE2-C6C8-26E4ABCD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0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18091B-0950-D174-1FDD-FF4F994E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D9D08-C331-EE4B-5935-9EED09D4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274C7-FFDD-E086-A419-111922257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F5652-BEB7-4DF1-8DB8-03E843FEFF74}" type="datetimeFigureOut">
              <a:rPr lang="ko-KR" altLang="en-US" smtClean="0"/>
              <a:t>2024-06-15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6DBB9-7179-91F2-F7E5-FB6F73FCC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41426-B6F7-73FD-7DB3-CDB208256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B9F9A-0A58-4DA4-8583-2B773550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14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2B885-B9B1-DE92-4013-85684A105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87600"/>
          </a:xfrm>
        </p:spPr>
        <p:txBody>
          <a:bodyPr/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활용한 레시피 검색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공유 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CCC725-7603-F72B-98CA-88B9903C40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1971261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김정석</a:t>
            </a:r>
          </a:p>
        </p:txBody>
      </p:sp>
    </p:spTree>
    <p:extLst>
      <p:ext uri="{BB962C8B-B14F-4D97-AF65-F5344CB8AC3E}">
        <p14:creationId xmlns:p14="http://schemas.microsoft.com/office/powerpoint/2010/main" val="124511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F7732-2CBB-4472-B7E5-653D0C04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DC8EF-E886-BE4C-3DD6-50E0C544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활용한 레시피 검색 기능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조리식품의 레시피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 API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사용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개인 레시피 저장 및 공유 기능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Firebase Auth, </a:t>
            </a:r>
            <a:r>
              <a:rPr lang="en-US" altLang="ko-KR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Firestore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Storage</a:t>
            </a: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C97086-62DE-F2B9-8CCE-BF1B3661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002" y="681037"/>
            <a:ext cx="5557798" cy="3115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9D01D5-BEFD-DE42-0D49-B688F155D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89" y="4112615"/>
            <a:ext cx="4054823" cy="25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6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F7732-2CBB-4472-B7E5-653D0C04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활용한 레시피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DC8EF-E886-BE4C-3DD6-50E0C544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API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호출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검색결과를 필터링</a:t>
            </a:r>
            <a:endParaRPr lang="en-US" altLang="ko-KR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ED0488-234F-C5A4-D597-25E5F80C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477" y="1825625"/>
            <a:ext cx="5962650" cy="1847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91468F-7304-C12E-AB56-63B1DBF1C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477" y="3872887"/>
            <a:ext cx="3619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6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2B885-B9B1-DE92-4013-85684A105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3"/>
            <a:ext cx="12192000" cy="2387600"/>
          </a:xfrm>
        </p:spPr>
        <p:txBody>
          <a:bodyPr/>
          <a:lstStyle/>
          <a:p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감사합니다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253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46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KoPub돋움체 Bold</vt:lpstr>
      <vt:lpstr>맑은 고딕</vt:lpstr>
      <vt:lpstr>Arial</vt:lpstr>
      <vt:lpstr>Office 테마</vt:lpstr>
      <vt:lpstr>API를 활용한 레시피 검색/공유 앱</vt:lpstr>
      <vt:lpstr>주요 기능</vt:lpstr>
      <vt:lpstr>API를 활용한 레시피 검색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김정석</dc:creator>
  <cp:lastModifiedBy>김정석</cp:lastModifiedBy>
  <cp:revision>1</cp:revision>
  <dcterms:created xsi:type="dcterms:W3CDTF">2024-06-15T08:34:28Z</dcterms:created>
  <dcterms:modified xsi:type="dcterms:W3CDTF">2024-06-15T09:09:42Z</dcterms:modified>
</cp:coreProperties>
</file>