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F6A97E"/>
    <a:srgbClr val="FF7575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7C9CC7-4D61-4AE1-BC6F-CAFA6C36A6F8}" v="160" dt="2022-11-14T14:31:35.1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향 늑" userId="3544f6f334456c2f" providerId="LiveId" clId="{9A7C9CC7-4D61-4AE1-BC6F-CAFA6C36A6F8}"/>
    <pc:docChg chg="undo custSel addSld modSld">
      <pc:chgData name="향 늑" userId="3544f6f334456c2f" providerId="LiveId" clId="{9A7C9CC7-4D61-4AE1-BC6F-CAFA6C36A6F8}" dt="2022-11-14T14:34:48.557" v="1793" actId="478"/>
      <pc:docMkLst>
        <pc:docMk/>
      </pc:docMkLst>
      <pc:sldChg chg="addSp delSp modSp new mod">
        <pc:chgData name="향 늑" userId="3544f6f334456c2f" providerId="LiveId" clId="{9A7C9CC7-4D61-4AE1-BC6F-CAFA6C36A6F8}" dt="2022-11-14T13:57:19.803" v="253" actId="1076"/>
        <pc:sldMkLst>
          <pc:docMk/>
          <pc:sldMk cId="3300044581" sldId="256"/>
        </pc:sldMkLst>
        <pc:spChg chg="del">
          <ac:chgData name="향 늑" userId="3544f6f334456c2f" providerId="LiveId" clId="{9A7C9CC7-4D61-4AE1-BC6F-CAFA6C36A6F8}" dt="2022-11-14T13:50:50.964" v="1" actId="478"/>
          <ac:spMkLst>
            <pc:docMk/>
            <pc:sldMk cId="3300044581" sldId="256"/>
            <ac:spMk id="2" creationId="{76B216A7-B0ED-FBC9-CC5D-6262D04509ED}"/>
          </ac:spMkLst>
        </pc:spChg>
        <pc:spChg chg="del">
          <ac:chgData name="향 늑" userId="3544f6f334456c2f" providerId="LiveId" clId="{9A7C9CC7-4D61-4AE1-BC6F-CAFA6C36A6F8}" dt="2022-11-14T13:50:51.913" v="2" actId="478"/>
          <ac:spMkLst>
            <pc:docMk/>
            <pc:sldMk cId="3300044581" sldId="256"/>
            <ac:spMk id="3" creationId="{330105EE-3E38-6124-FC39-00F6C1976525}"/>
          </ac:spMkLst>
        </pc:spChg>
        <pc:spChg chg="add del mod">
          <ac:chgData name="향 늑" userId="3544f6f334456c2f" providerId="LiveId" clId="{9A7C9CC7-4D61-4AE1-BC6F-CAFA6C36A6F8}" dt="2022-11-14T13:53:35.592" v="158" actId="478"/>
          <ac:spMkLst>
            <pc:docMk/>
            <pc:sldMk cId="3300044581" sldId="256"/>
            <ac:spMk id="4" creationId="{AB31EA04-2E9E-50D0-DF62-055BA710665D}"/>
          </ac:spMkLst>
        </pc:spChg>
        <pc:spChg chg="add mod">
          <ac:chgData name="향 늑" userId="3544f6f334456c2f" providerId="LiveId" clId="{9A7C9CC7-4D61-4AE1-BC6F-CAFA6C36A6F8}" dt="2022-11-14T13:54:00.555" v="198" actId="1076"/>
          <ac:spMkLst>
            <pc:docMk/>
            <pc:sldMk cId="3300044581" sldId="256"/>
            <ac:spMk id="5" creationId="{15D1763B-07FA-DED2-3E22-E316C9E9B3C2}"/>
          </ac:spMkLst>
        </pc:spChg>
        <pc:spChg chg="add mod">
          <ac:chgData name="향 늑" userId="3544f6f334456c2f" providerId="LiveId" clId="{9A7C9CC7-4D61-4AE1-BC6F-CAFA6C36A6F8}" dt="2022-11-14T13:54:04.172" v="200" actId="1076"/>
          <ac:spMkLst>
            <pc:docMk/>
            <pc:sldMk cId="3300044581" sldId="256"/>
            <ac:spMk id="6" creationId="{D7401690-8376-5782-470D-404F46AC4309}"/>
          </ac:spMkLst>
        </pc:spChg>
        <pc:spChg chg="add mod">
          <ac:chgData name="향 늑" userId="3544f6f334456c2f" providerId="LiveId" clId="{9A7C9CC7-4D61-4AE1-BC6F-CAFA6C36A6F8}" dt="2022-11-14T13:56:35.769" v="231" actId="207"/>
          <ac:spMkLst>
            <pc:docMk/>
            <pc:sldMk cId="3300044581" sldId="256"/>
            <ac:spMk id="7" creationId="{89485902-9680-009C-7FD7-73C618DF9595}"/>
          </ac:spMkLst>
        </pc:spChg>
        <pc:spChg chg="add mod">
          <ac:chgData name="향 늑" userId="3544f6f334456c2f" providerId="LiveId" clId="{9A7C9CC7-4D61-4AE1-BC6F-CAFA6C36A6F8}" dt="2022-11-14T13:54:54.104" v="220" actId="1076"/>
          <ac:spMkLst>
            <pc:docMk/>
            <pc:sldMk cId="3300044581" sldId="256"/>
            <ac:spMk id="11" creationId="{A5CCD8DF-8A33-E4E2-6288-1D22A9D28B7F}"/>
          </ac:spMkLst>
        </pc:spChg>
        <pc:spChg chg="add mod">
          <ac:chgData name="향 늑" userId="3544f6f334456c2f" providerId="LiveId" clId="{9A7C9CC7-4D61-4AE1-BC6F-CAFA6C36A6F8}" dt="2022-11-14T13:57:19.803" v="253" actId="1076"/>
          <ac:spMkLst>
            <pc:docMk/>
            <pc:sldMk cId="3300044581" sldId="256"/>
            <ac:spMk id="12" creationId="{7A84F5DB-EBAC-C49E-3921-9318525D5F44}"/>
          </ac:spMkLst>
        </pc:spChg>
        <pc:cxnChg chg="add mod">
          <ac:chgData name="향 늑" userId="3544f6f334456c2f" providerId="LiveId" clId="{9A7C9CC7-4D61-4AE1-BC6F-CAFA6C36A6F8}" dt="2022-11-14T13:54:29.634" v="205" actId="14100"/>
          <ac:cxnSpMkLst>
            <pc:docMk/>
            <pc:sldMk cId="3300044581" sldId="256"/>
            <ac:cxnSpMk id="9" creationId="{6B34E35B-5EB4-6F1C-476B-657B984BC999}"/>
          </ac:cxnSpMkLst>
        </pc:cxnChg>
      </pc:sldChg>
      <pc:sldChg chg="addSp delSp modSp add mod">
        <pc:chgData name="향 늑" userId="3544f6f334456c2f" providerId="LiveId" clId="{9A7C9CC7-4D61-4AE1-BC6F-CAFA6C36A6F8}" dt="2022-11-14T14:34:48.557" v="1793" actId="478"/>
        <pc:sldMkLst>
          <pc:docMk/>
          <pc:sldMk cId="1844723592" sldId="257"/>
        </pc:sldMkLst>
        <pc:spChg chg="add mod">
          <ac:chgData name="향 늑" userId="3544f6f334456c2f" providerId="LiveId" clId="{9A7C9CC7-4D61-4AE1-BC6F-CAFA6C36A6F8}" dt="2022-11-14T14:06:31.036" v="732" actId="1076"/>
          <ac:spMkLst>
            <pc:docMk/>
            <pc:sldMk cId="1844723592" sldId="257"/>
            <ac:spMk id="2" creationId="{21DBD592-4A9E-7E38-CD10-D27CC3B4567A}"/>
          </ac:spMkLst>
        </pc:spChg>
        <pc:spChg chg="add mod">
          <ac:chgData name="향 늑" userId="3544f6f334456c2f" providerId="LiveId" clId="{9A7C9CC7-4D61-4AE1-BC6F-CAFA6C36A6F8}" dt="2022-11-14T14:25:32.168" v="1499" actId="1076"/>
          <ac:spMkLst>
            <pc:docMk/>
            <pc:sldMk cId="1844723592" sldId="257"/>
            <ac:spMk id="3" creationId="{65F1C714-66F2-D8F1-4BFD-B9BC57538F0A}"/>
          </ac:spMkLst>
        </pc:spChg>
        <pc:spChg chg="add mod">
          <ac:chgData name="향 늑" userId="3544f6f334456c2f" providerId="LiveId" clId="{9A7C9CC7-4D61-4AE1-BC6F-CAFA6C36A6F8}" dt="2022-11-14T13:59:09.309" v="295" actId="571"/>
          <ac:spMkLst>
            <pc:docMk/>
            <pc:sldMk cId="1844723592" sldId="257"/>
            <ac:spMk id="4" creationId="{52507C09-4AE9-7CAE-3DCD-C8EF4D128ADC}"/>
          </ac:spMkLst>
        </pc:spChg>
        <pc:spChg chg="add mod">
          <ac:chgData name="향 늑" userId="3544f6f334456c2f" providerId="LiveId" clId="{9A7C9CC7-4D61-4AE1-BC6F-CAFA6C36A6F8}" dt="2022-11-14T14:25:32.168" v="1499" actId="1076"/>
          <ac:spMkLst>
            <pc:docMk/>
            <pc:sldMk cId="1844723592" sldId="257"/>
            <ac:spMk id="5" creationId="{057FA3B9-B7D6-9D76-B862-F3E1B479B28E}"/>
          </ac:spMkLst>
        </pc:spChg>
        <pc:spChg chg="add mod">
          <ac:chgData name="향 늑" userId="3544f6f334456c2f" providerId="LiveId" clId="{9A7C9CC7-4D61-4AE1-BC6F-CAFA6C36A6F8}" dt="2022-11-14T14:29:37.643" v="1640"/>
          <ac:spMkLst>
            <pc:docMk/>
            <pc:sldMk cId="1844723592" sldId="257"/>
            <ac:spMk id="6" creationId="{253991FE-AC70-2768-DE51-7F969FD79802}"/>
          </ac:spMkLst>
        </pc:spChg>
        <pc:spChg chg="add mod">
          <ac:chgData name="향 늑" userId="3544f6f334456c2f" providerId="LiveId" clId="{9A7C9CC7-4D61-4AE1-BC6F-CAFA6C36A6F8}" dt="2022-11-14T14:25:32.168" v="1499" actId="1076"/>
          <ac:spMkLst>
            <pc:docMk/>
            <pc:sldMk cId="1844723592" sldId="257"/>
            <ac:spMk id="7" creationId="{40883410-E133-41C0-AE9D-ACE914C3790B}"/>
          </ac:spMkLst>
        </pc:spChg>
        <pc:spChg chg="add mod">
          <ac:chgData name="향 늑" userId="3544f6f334456c2f" providerId="LiveId" clId="{9A7C9CC7-4D61-4AE1-BC6F-CAFA6C36A6F8}" dt="2022-11-14T14:26:08.747" v="1519" actId="1076"/>
          <ac:spMkLst>
            <pc:docMk/>
            <pc:sldMk cId="1844723592" sldId="257"/>
            <ac:spMk id="9" creationId="{B70AF0F5-DBBA-B0DF-50F0-35D6FA6D7FA7}"/>
          </ac:spMkLst>
        </pc:spChg>
        <pc:spChg chg="add mod">
          <ac:chgData name="향 늑" userId="3544f6f334456c2f" providerId="LiveId" clId="{9A7C9CC7-4D61-4AE1-BC6F-CAFA6C36A6F8}" dt="2022-11-14T14:26:07.490" v="1518" actId="1076"/>
          <ac:spMkLst>
            <pc:docMk/>
            <pc:sldMk cId="1844723592" sldId="257"/>
            <ac:spMk id="27" creationId="{01DDD98B-73BF-6AF5-8E77-0F5556E77396}"/>
          </ac:spMkLst>
        </pc:spChg>
        <pc:spChg chg="add mod">
          <ac:chgData name="향 늑" userId="3544f6f334456c2f" providerId="LiveId" clId="{9A7C9CC7-4D61-4AE1-BC6F-CAFA6C36A6F8}" dt="2022-11-14T14:26:05.768" v="1517" actId="1076"/>
          <ac:spMkLst>
            <pc:docMk/>
            <pc:sldMk cId="1844723592" sldId="257"/>
            <ac:spMk id="28" creationId="{5DA65211-9B58-A7A7-B549-6CDD87988218}"/>
          </ac:spMkLst>
        </pc:spChg>
        <pc:spChg chg="add mod">
          <ac:chgData name="향 늑" userId="3544f6f334456c2f" providerId="LiveId" clId="{9A7C9CC7-4D61-4AE1-BC6F-CAFA6C36A6F8}" dt="2022-11-14T14:26:04.330" v="1516" actId="1076"/>
          <ac:spMkLst>
            <pc:docMk/>
            <pc:sldMk cId="1844723592" sldId="257"/>
            <ac:spMk id="29" creationId="{DBA80098-BD7B-DE1F-CC6D-A9FCB8B0CDD4}"/>
          </ac:spMkLst>
        </pc:spChg>
        <pc:spChg chg="add mod">
          <ac:chgData name="향 늑" userId="3544f6f334456c2f" providerId="LiveId" clId="{9A7C9CC7-4D61-4AE1-BC6F-CAFA6C36A6F8}" dt="2022-11-14T14:25:21.576" v="1496" actId="1076"/>
          <ac:spMkLst>
            <pc:docMk/>
            <pc:sldMk cId="1844723592" sldId="257"/>
            <ac:spMk id="34" creationId="{205DE6D9-CB19-C736-B8FF-790EB18F8150}"/>
          </ac:spMkLst>
        </pc:spChg>
        <pc:spChg chg="add mod">
          <ac:chgData name="향 늑" userId="3544f6f334456c2f" providerId="LiveId" clId="{9A7C9CC7-4D61-4AE1-BC6F-CAFA6C36A6F8}" dt="2022-11-14T14:25:35.561" v="1501" actId="1076"/>
          <ac:spMkLst>
            <pc:docMk/>
            <pc:sldMk cId="1844723592" sldId="257"/>
            <ac:spMk id="36" creationId="{4B0A4853-40A0-3E73-6F78-05C24BB3EC0B}"/>
          </ac:spMkLst>
        </pc:spChg>
        <pc:spChg chg="add del mod">
          <ac:chgData name="향 늑" userId="3544f6f334456c2f" providerId="LiveId" clId="{9A7C9CC7-4D61-4AE1-BC6F-CAFA6C36A6F8}" dt="2022-11-14T14:05:11.372" v="650"/>
          <ac:spMkLst>
            <pc:docMk/>
            <pc:sldMk cId="1844723592" sldId="257"/>
            <ac:spMk id="40" creationId="{1F73DA7E-B70A-BEFD-E631-567947AF7B16}"/>
          </ac:spMkLst>
        </pc:spChg>
        <pc:spChg chg="add mod">
          <ac:chgData name="향 늑" userId="3544f6f334456c2f" providerId="LiveId" clId="{9A7C9CC7-4D61-4AE1-BC6F-CAFA6C36A6F8}" dt="2022-11-14T14:25:39.520" v="1504" actId="1076"/>
          <ac:spMkLst>
            <pc:docMk/>
            <pc:sldMk cId="1844723592" sldId="257"/>
            <ac:spMk id="42" creationId="{D49CA723-0FC2-AD62-C33D-59403B5D22D4}"/>
          </ac:spMkLst>
        </pc:spChg>
        <pc:spChg chg="add mod">
          <ac:chgData name="향 늑" userId="3544f6f334456c2f" providerId="LiveId" clId="{9A7C9CC7-4D61-4AE1-BC6F-CAFA6C36A6F8}" dt="2022-11-14T14:29:41.066" v="1654"/>
          <ac:spMkLst>
            <pc:docMk/>
            <pc:sldMk cId="1844723592" sldId="257"/>
            <ac:spMk id="46" creationId="{1B12A60B-6E71-85D7-6C69-AD6E905C2338}"/>
          </ac:spMkLst>
        </pc:spChg>
        <pc:spChg chg="add mod">
          <ac:chgData name="향 늑" userId="3544f6f334456c2f" providerId="LiveId" clId="{9A7C9CC7-4D61-4AE1-BC6F-CAFA6C36A6F8}" dt="2022-11-14T14:25:51.401" v="1509" actId="1076"/>
          <ac:spMkLst>
            <pc:docMk/>
            <pc:sldMk cId="1844723592" sldId="257"/>
            <ac:spMk id="52" creationId="{FE7ABC2E-7273-0D51-2A34-07E3362A4350}"/>
          </ac:spMkLst>
        </pc:spChg>
        <pc:spChg chg="add mod">
          <ac:chgData name="향 늑" userId="3544f6f334456c2f" providerId="LiveId" clId="{9A7C9CC7-4D61-4AE1-BC6F-CAFA6C36A6F8}" dt="2022-11-14T14:26:15.161" v="1520" actId="1076"/>
          <ac:spMkLst>
            <pc:docMk/>
            <pc:sldMk cId="1844723592" sldId="257"/>
            <ac:spMk id="58" creationId="{660F2DCB-350D-39AE-DAC4-DBB728EFA4B4}"/>
          </ac:spMkLst>
        </pc:spChg>
        <pc:spChg chg="add mod ord">
          <ac:chgData name="향 늑" userId="3544f6f334456c2f" providerId="LiveId" clId="{9A7C9CC7-4D61-4AE1-BC6F-CAFA6C36A6F8}" dt="2022-11-14T14:25:25.743" v="1498" actId="1076"/>
          <ac:spMkLst>
            <pc:docMk/>
            <pc:sldMk cId="1844723592" sldId="257"/>
            <ac:spMk id="63" creationId="{0DBC382D-BD95-BF0D-3B30-9489767B94F4}"/>
          </ac:spMkLst>
        </pc:spChg>
        <pc:spChg chg="add del mod">
          <ac:chgData name="향 늑" userId="3544f6f334456c2f" providerId="LiveId" clId="{9A7C9CC7-4D61-4AE1-BC6F-CAFA6C36A6F8}" dt="2022-11-14T14:34:48.557" v="1793" actId="478"/>
          <ac:spMkLst>
            <pc:docMk/>
            <pc:sldMk cId="1844723592" sldId="257"/>
            <ac:spMk id="67" creationId="{D485042C-8F9A-42D7-F413-55E8A5B2CF6B}"/>
          </ac:spMkLst>
        </pc:spChg>
        <pc:spChg chg="add del mod">
          <ac:chgData name="향 늑" userId="3544f6f334456c2f" providerId="LiveId" clId="{9A7C9CC7-4D61-4AE1-BC6F-CAFA6C36A6F8}" dt="2022-11-14T14:11:14.033" v="885" actId="21"/>
          <ac:spMkLst>
            <pc:docMk/>
            <pc:sldMk cId="1844723592" sldId="257"/>
            <ac:spMk id="69" creationId="{E61EAB16-F1CA-3A1C-DF40-D85A0CBA0286}"/>
          </ac:spMkLst>
        </pc:spChg>
        <pc:spChg chg="add del mod">
          <ac:chgData name="향 늑" userId="3544f6f334456c2f" providerId="LiveId" clId="{9A7C9CC7-4D61-4AE1-BC6F-CAFA6C36A6F8}" dt="2022-11-14T14:11:14.033" v="885" actId="21"/>
          <ac:spMkLst>
            <pc:docMk/>
            <pc:sldMk cId="1844723592" sldId="257"/>
            <ac:spMk id="70" creationId="{D1E53103-6655-6F1C-20CD-6AF1E9127F1C}"/>
          </ac:spMkLst>
        </pc:spChg>
        <pc:spChg chg="add del mod">
          <ac:chgData name="향 늑" userId="3544f6f334456c2f" providerId="LiveId" clId="{9A7C9CC7-4D61-4AE1-BC6F-CAFA6C36A6F8}" dt="2022-11-14T14:09:34.288" v="817" actId="478"/>
          <ac:spMkLst>
            <pc:docMk/>
            <pc:sldMk cId="1844723592" sldId="257"/>
            <ac:spMk id="71" creationId="{378F5D37-6F7D-E95B-375B-1A95E84F365D}"/>
          </ac:spMkLst>
        </pc:spChg>
        <pc:spChg chg="add del mod">
          <ac:chgData name="향 늑" userId="3544f6f334456c2f" providerId="LiveId" clId="{9A7C9CC7-4D61-4AE1-BC6F-CAFA6C36A6F8}" dt="2022-11-14T14:11:14.033" v="885" actId="21"/>
          <ac:spMkLst>
            <pc:docMk/>
            <pc:sldMk cId="1844723592" sldId="257"/>
            <ac:spMk id="72" creationId="{3FFD1320-CC57-38D5-23CC-7DA6B1891DD1}"/>
          </ac:spMkLst>
        </pc:spChg>
        <pc:spChg chg="add del mod">
          <ac:chgData name="향 늑" userId="3544f6f334456c2f" providerId="LiveId" clId="{9A7C9CC7-4D61-4AE1-BC6F-CAFA6C36A6F8}" dt="2022-11-14T14:10:23.102" v="847" actId="478"/>
          <ac:spMkLst>
            <pc:docMk/>
            <pc:sldMk cId="1844723592" sldId="257"/>
            <ac:spMk id="74" creationId="{37AF0BE4-1A47-87E9-6B52-5D794B85071A}"/>
          </ac:spMkLst>
        </pc:spChg>
        <pc:spChg chg="add mod">
          <ac:chgData name="향 늑" userId="3544f6f334456c2f" providerId="LiveId" clId="{9A7C9CC7-4D61-4AE1-BC6F-CAFA6C36A6F8}" dt="2022-11-14T14:24:04.902" v="1427" actId="1076"/>
          <ac:spMkLst>
            <pc:docMk/>
            <pc:sldMk cId="1844723592" sldId="257"/>
            <ac:spMk id="75" creationId="{6505DB77-29B6-BBA7-A272-6EB6E700695A}"/>
          </ac:spMkLst>
        </pc:spChg>
        <pc:spChg chg="add mod">
          <ac:chgData name="향 늑" userId="3544f6f334456c2f" providerId="LiveId" clId="{9A7C9CC7-4D61-4AE1-BC6F-CAFA6C36A6F8}" dt="2022-11-14T14:12:06.717" v="909" actId="1076"/>
          <ac:spMkLst>
            <pc:docMk/>
            <pc:sldMk cId="1844723592" sldId="257"/>
            <ac:spMk id="76" creationId="{B30D0A0B-C624-B9B1-B6E4-52E15CADF67B}"/>
          </ac:spMkLst>
        </pc:spChg>
        <pc:spChg chg="add mod">
          <ac:chgData name="향 늑" userId="3544f6f334456c2f" providerId="LiveId" clId="{9A7C9CC7-4D61-4AE1-BC6F-CAFA6C36A6F8}" dt="2022-11-14T14:13:43.334" v="955" actId="1076"/>
          <ac:spMkLst>
            <pc:docMk/>
            <pc:sldMk cId="1844723592" sldId="257"/>
            <ac:spMk id="77" creationId="{0FCBA050-F53F-86BC-C2FB-DE7A147D92B1}"/>
          </ac:spMkLst>
        </pc:spChg>
        <pc:spChg chg="add mod">
          <ac:chgData name="향 늑" userId="3544f6f334456c2f" providerId="LiveId" clId="{9A7C9CC7-4D61-4AE1-BC6F-CAFA6C36A6F8}" dt="2022-11-14T14:13:46.871" v="959" actId="1076"/>
          <ac:spMkLst>
            <pc:docMk/>
            <pc:sldMk cId="1844723592" sldId="257"/>
            <ac:spMk id="78" creationId="{D1873ED2-D0C6-BE4E-18EB-E639F74D14BD}"/>
          </ac:spMkLst>
        </pc:spChg>
        <pc:spChg chg="add mod">
          <ac:chgData name="향 늑" userId="3544f6f334456c2f" providerId="LiveId" clId="{9A7C9CC7-4D61-4AE1-BC6F-CAFA6C36A6F8}" dt="2022-11-14T14:18:46.870" v="1212" actId="1076"/>
          <ac:spMkLst>
            <pc:docMk/>
            <pc:sldMk cId="1844723592" sldId="257"/>
            <ac:spMk id="80" creationId="{00AFCC92-544B-F48C-086D-3504CFE58671}"/>
          </ac:spMkLst>
        </pc:spChg>
        <pc:spChg chg="add mod">
          <ac:chgData name="향 늑" userId="3544f6f334456c2f" providerId="LiveId" clId="{9A7C9CC7-4D61-4AE1-BC6F-CAFA6C36A6F8}" dt="2022-11-14T14:12:22.817" v="917" actId="1076"/>
          <ac:spMkLst>
            <pc:docMk/>
            <pc:sldMk cId="1844723592" sldId="257"/>
            <ac:spMk id="85" creationId="{DD116F0E-37EF-B9FB-2733-A741B4B15591}"/>
          </ac:spMkLst>
        </pc:spChg>
        <pc:spChg chg="add mod">
          <ac:chgData name="향 늑" userId="3544f6f334456c2f" providerId="LiveId" clId="{9A7C9CC7-4D61-4AE1-BC6F-CAFA6C36A6F8}" dt="2022-11-14T14:13:52.831" v="962" actId="1076"/>
          <ac:spMkLst>
            <pc:docMk/>
            <pc:sldMk cId="1844723592" sldId="257"/>
            <ac:spMk id="89" creationId="{2AD3EF43-A49B-4680-AFFF-7AE94C60F396}"/>
          </ac:spMkLst>
        </pc:spChg>
        <pc:spChg chg="add mod">
          <ac:chgData name="향 늑" userId="3544f6f334456c2f" providerId="LiveId" clId="{9A7C9CC7-4D61-4AE1-BC6F-CAFA6C36A6F8}" dt="2022-11-14T14:13:04.765" v="930" actId="1076"/>
          <ac:spMkLst>
            <pc:docMk/>
            <pc:sldMk cId="1844723592" sldId="257"/>
            <ac:spMk id="94" creationId="{77FD50FC-1DCB-BC4A-6B69-15C030A3E3E3}"/>
          </ac:spMkLst>
        </pc:spChg>
        <pc:spChg chg="add mod">
          <ac:chgData name="향 늑" userId="3544f6f334456c2f" providerId="LiveId" clId="{9A7C9CC7-4D61-4AE1-BC6F-CAFA6C36A6F8}" dt="2022-11-14T14:13:50.516" v="961" actId="1076"/>
          <ac:spMkLst>
            <pc:docMk/>
            <pc:sldMk cId="1844723592" sldId="257"/>
            <ac:spMk id="100" creationId="{FD44D246-42DF-CCEC-A70E-3977043B5080}"/>
          </ac:spMkLst>
        </pc:spChg>
        <pc:spChg chg="add del mod">
          <ac:chgData name="향 늑" userId="3544f6f334456c2f" providerId="LiveId" clId="{9A7C9CC7-4D61-4AE1-BC6F-CAFA6C36A6F8}" dt="2022-11-14T14:13:38.878" v="953" actId="478"/>
          <ac:spMkLst>
            <pc:docMk/>
            <pc:sldMk cId="1844723592" sldId="257"/>
            <ac:spMk id="107" creationId="{DE07954B-21DC-0C3D-84DC-BF05F31F048D}"/>
          </ac:spMkLst>
        </pc:spChg>
        <pc:spChg chg="add mod">
          <ac:chgData name="향 늑" userId="3544f6f334456c2f" providerId="LiveId" clId="{9A7C9CC7-4D61-4AE1-BC6F-CAFA6C36A6F8}" dt="2022-11-14T14:15:26.270" v="1047" actId="20577"/>
          <ac:spMkLst>
            <pc:docMk/>
            <pc:sldMk cId="1844723592" sldId="257"/>
            <ac:spMk id="120" creationId="{541F328C-9AB6-D899-B4A0-A93BA677B1F7}"/>
          </ac:spMkLst>
        </pc:spChg>
        <pc:spChg chg="add mod">
          <ac:chgData name="향 늑" userId="3544f6f334456c2f" providerId="LiveId" clId="{9A7C9CC7-4D61-4AE1-BC6F-CAFA6C36A6F8}" dt="2022-11-14T14:16:48.942" v="1107" actId="1076"/>
          <ac:spMkLst>
            <pc:docMk/>
            <pc:sldMk cId="1844723592" sldId="257"/>
            <ac:spMk id="121" creationId="{D65FE069-21C8-C39E-605A-43F17ACCE57A}"/>
          </ac:spMkLst>
        </pc:spChg>
        <pc:spChg chg="add mod">
          <ac:chgData name="향 늑" userId="3544f6f334456c2f" providerId="LiveId" clId="{9A7C9CC7-4D61-4AE1-BC6F-CAFA6C36A6F8}" dt="2022-11-14T14:17:27.596" v="1159" actId="14100"/>
          <ac:spMkLst>
            <pc:docMk/>
            <pc:sldMk cId="1844723592" sldId="257"/>
            <ac:spMk id="124" creationId="{0D15F38E-FE03-F514-03FF-D87BD72C8917}"/>
          </ac:spMkLst>
        </pc:spChg>
        <pc:spChg chg="add mod">
          <ac:chgData name="향 늑" userId="3544f6f334456c2f" providerId="LiveId" clId="{9A7C9CC7-4D61-4AE1-BC6F-CAFA6C36A6F8}" dt="2022-11-14T14:18:07.040" v="1208" actId="1076"/>
          <ac:spMkLst>
            <pc:docMk/>
            <pc:sldMk cId="1844723592" sldId="257"/>
            <ac:spMk id="132" creationId="{A9018F92-968F-D538-8DDE-DE07F9C1200A}"/>
          </ac:spMkLst>
        </pc:spChg>
        <pc:spChg chg="add mod">
          <ac:chgData name="향 늑" userId="3544f6f334456c2f" providerId="LiveId" clId="{9A7C9CC7-4D61-4AE1-BC6F-CAFA6C36A6F8}" dt="2022-11-14T14:20:35.406" v="1356" actId="1076"/>
          <ac:spMkLst>
            <pc:docMk/>
            <pc:sldMk cId="1844723592" sldId="257"/>
            <ac:spMk id="136" creationId="{9B21A494-3BF0-A222-D50E-1DAE2EA69AE8}"/>
          </ac:spMkLst>
        </pc:spChg>
        <pc:spChg chg="add mod">
          <ac:chgData name="향 늑" userId="3544f6f334456c2f" providerId="LiveId" clId="{9A7C9CC7-4D61-4AE1-BC6F-CAFA6C36A6F8}" dt="2022-11-14T14:19:46.094" v="1271" actId="1076"/>
          <ac:spMkLst>
            <pc:docMk/>
            <pc:sldMk cId="1844723592" sldId="257"/>
            <ac:spMk id="137" creationId="{483EA13B-43B5-141D-AAF8-3DB9E552CCDC}"/>
          </ac:spMkLst>
        </pc:spChg>
        <pc:spChg chg="add del mod">
          <ac:chgData name="향 늑" userId="3544f6f334456c2f" providerId="LiveId" clId="{9A7C9CC7-4D61-4AE1-BC6F-CAFA6C36A6F8}" dt="2022-11-14T14:19:57.335" v="1275"/>
          <ac:spMkLst>
            <pc:docMk/>
            <pc:sldMk cId="1844723592" sldId="257"/>
            <ac:spMk id="139" creationId="{BE283F32-DA7F-15AF-950C-FE2B31E2D2F4}"/>
          </ac:spMkLst>
        </pc:spChg>
        <pc:spChg chg="add mod ord">
          <ac:chgData name="향 늑" userId="3544f6f334456c2f" providerId="LiveId" clId="{9A7C9CC7-4D61-4AE1-BC6F-CAFA6C36A6F8}" dt="2022-11-14T14:23:50.828" v="1424" actId="14100"/>
          <ac:spMkLst>
            <pc:docMk/>
            <pc:sldMk cId="1844723592" sldId="257"/>
            <ac:spMk id="141" creationId="{2B83EAF0-4318-DB02-4EDE-15A14B6FD92A}"/>
          </ac:spMkLst>
        </pc:spChg>
        <pc:spChg chg="add del mod">
          <ac:chgData name="향 늑" userId="3544f6f334456c2f" providerId="LiveId" clId="{9A7C9CC7-4D61-4AE1-BC6F-CAFA6C36A6F8}" dt="2022-11-14T14:21:06.950" v="1364" actId="478"/>
          <ac:spMkLst>
            <pc:docMk/>
            <pc:sldMk cId="1844723592" sldId="257"/>
            <ac:spMk id="147" creationId="{EA0AC136-6CD9-B910-5D32-59EEE8270EC9}"/>
          </ac:spMkLst>
        </pc:spChg>
        <pc:spChg chg="add del mod">
          <ac:chgData name="향 늑" userId="3544f6f334456c2f" providerId="LiveId" clId="{9A7C9CC7-4D61-4AE1-BC6F-CAFA6C36A6F8}" dt="2022-11-14T14:21:59.367" v="1375"/>
          <ac:spMkLst>
            <pc:docMk/>
            <pc:sldMk cId="1844723592" sldId="257"/>
            <ac:spMk id="155" creationId="{2F9E6378-D18F-5C9D-234E-FA254F31DCB6}"/>
          </ac:spMkLst>
        </pc:spChg>
        <pc:spChg chg="add del mod">
          <ac:chgData name="향 늑" userId="3544f6f334456c2f" providerId="LiveId" clId="{9A7C9CC7-4D61-4AE1-BC6F-CAFA6C36A6F8}" dt="2022-11-14T14:23:40.926" v="1404" actId="478"/>
          <ac:spMkLst>
            <pc:docMk/>
            <pc:sldMk cId="1844723592" sldId="257"/>
            <ac:spMk id="157" creationId="{1743C89D-63B9-3999-52A0-DE8EE7EC8E43}"/>
          </ac:spMkLst>
        </pc:spChg>
        <pc:spChg chg="add mod">
          <ac:chgData name="향 늑" userId="3544f6f334456c2f" providerId="LiveId" clId="{9A7C9CC7-4D61-4AE1-BC6F-CAFA6C36A6F8}" dt="2022-11-14T14:28:11.692" v="1600" actId="1076"/>
          <ac:spMkLst>
            <pc:docMk/>
            <pc:sldMk cId="1844723592" sldId="257"/>
            <ac:spMk id="211" creationId="{1ACD4F14-D695-FC1E-8F04-7071F77C1E5D}"/>
          </ac:spMkLst>
        </pc:spChg>
        <pc:spChg chg="add mod">
          <ac:chgData name="향 늑" userId="3544f6f334456c2f" providerId="LiveId" clId="{9A7C9CC7-4D61-4AE1-BC6F-CAFA6C36A6F8}" dt="2022-11-14T14:29:28.199" v="1625" actId="1076"/>
          <ac:spMkLst>
            <pc:docMk/>
            <pc:sldMk cId="1844723592" sldId="257"/>
            <ac:spMk id="212" creationId="{8B626624-68CD-EC4F-BE13-04529A9E2193}"/>
          </ac:spMkLst>
        </pc:spChg>
        <pc:spChg chg="add mod">
          <ac:chgData name="향 늑" userId="3544f6f334456c2f" providerId="LiveId" clId="{9A7C9CC7-4D61-4AE1-BC6F-CAFA6C36A6F8}" dt="2022-11-14T14:29:21.166" v="1621" actId="14100"/>
          <ac:spMkLst>
            <pc:docMk/>
            <pc:sldMk cId="1844723592" sldId="257"/>
            <ac:spMk id="214" creationId="{76B6B922-9641-0CC5-F738-B5D7F9220C3F}"/>
          </ac:spMkLst>
        </pc:spChg>
        <pc:spChg chg="add del mod">
          <ac:chgData name="향 늑" userId="3544f6f334456c2f" providerId="LiveId" clId="{9A7C9CC7-4D61-4AE1-BC6F-CAFA6C36A6F8}" dt="2022-11-14T14:29:59.573" v="1658"/>
          <ac:spMkLst>
            <pc:docMk/>
            <pc:sldMk cId="1844723592" sldId="257"/>
            <ac:spMk id="217" creationId="{A99070FB-A368-873E-8D93-029B3B84E486}"/>
          </ac:spMkLst>
        </pc:spChg>
        <pc:spChg chg="add del mod">
          <ac:chgData name="향 늑" userId="3544f6f334456c2f" providerId="LiveId" clId="{9A7C9CC7-4D61-4AE1-BC6F-CAFA6C36A6F8}" dt="2022-11-14T14:29:59.573" v="1658"/>
          <ac:spMkLst>
            <pc:docMk/>
            <pc:sldMk cId="1844723592" sldId="257"/>
            <ac:spMk id="218" creationId="{8DE9807E-C320-CD39-F43D-D60C78FA6230}"/>
          </ac:spMkLst>
        </pc:spChg>
        <pc:spChg chg="add del mod">
          <ac:chgData name="향 늑" userId="3544f6f334456c2f" providerId="LiveId" clId="{9A7C9CC7-4D61-4AE1-BC6F-CAFA6C36A6F8}" dt="2022-11-14T14:29:59.573" v="1658"/>
          <ac:spMkLst>
            <pc:docMk/>
            <pc:sldMk cId="1844723592" sldId="257"/>
            <ac:spMk id="219" creationId="{3F31A9BA-AFBE-C359-2549-8504BC653F55}"/>
          </ac:spMkLst>
        </pc:spChg>
        <pc:spChg chg="add del mod">
          <ac:chgData name="향 늑" userId="3544f6f334456c2f" providerId="LiveId" clId="{9A7C9CC7-4D61-4AE1-BC6F-CAFA6C36A6F8}" dt="2022-11-14T14:29:59.573" v="1658"/>
          <ac:spMkLst>
            <pc:docMk/>
            <pc:sldMk cId="1844723592" sldId="257"/>
            <ac:spMk id="221" creationId="{DB8BCCD6-19E6-6DE9-C343-347E08222CE7}"/>
          </ac:spMkLst>
        </pc:spChg>
        <pc:spChg chg="add del mod">
          <ac:chgData name="향 늑" userId="3544f6f334456c2f" providerId="LiveId" clId="{9A7C9CC7-4D61-4AE1-BC6F-CAFA6C36A6F8}" dt="2022-11-14T14:29:59.573" v="1658"/>
          <ac:spMkLst>
            <pc:docMk/>
            <pc:sldMk cId="1844723592" sldId="257"/>
            <ac:spMk id="222" creationId="{ED876EF4-01ED-D1B8-9205-4F82F63B9385}"/>
          </ac:spMkLst>
        </pc:spChg>
        <pc:spChg chg="add mod">
          <ac:chgData name="향 늑" userId="3544f6f334456c2f" providerId="LiveId" clId="{9A7C9CC7-4D61-4AE1-BC6F-CAFA6C36A6F8}" dt="2022-11-14T14:31:43.070" v="1789" actId="14100"/>
          <ac:spMkLst>
            <pc:docMk/>
            <pc:sldMk cId="1844723592" sldId="257"/>
            <ac:spMk id="224" creationId="{72B2970E-45B1-6EB6-C7C5-16FCA80CB08F}"/>
          </ac:spMkLst>
        </pc:spChg>
        <pc:spChg chg="add mod">
          <ac:chgData name="향 늑" userId="3544f6f334456c2f" providerId="LiveId" clId="{9A7C9CC7-4D61-4AE1-BC6F-CAFA6C36A6F8}" dt="2022-11-14T14:30:37.958" v="1716" actId="14100"/>
          <ac:spMkLst>
            <pc:docMk/>
            <pc:sldMk cId="1844723592" sldId="257"/>
            <ac:spMk id="225" creationId="{E243E464-7DC7-F32C-DA51-D890DD7BE879}"/>
          </ac:spMkLst>
        </pc:spChg>
        <pc:spChg chg="add mod">
          <ac:chgData name="향 늑" userId="3544f6f334456c2f" providerId="LiveId" clId="{9A7C9CC7-4D61-4AE1-BC6F-CAFA6C36A6F8}" dt="2022-11-14T14:31:47.103" v="1791" actId="14100"/>
          <ac:spMkLst>
            <pc:docMk/>
            <pc:sldMk cId="1844723592" sldId="257"/>
            <ac:spMk id="226" creationId="{0F8F4456-E57C-CB9D-D5E0-8ADCE9300DC5}"/>
          </ac:spMkLst>
        </pc:spChg>
        <pc:spChg chg="add mod">
          <ac:chgData name="향 늑" userId="3544f6f334456c2f" providerId="LiveId" clId="{9A7C9CC7-4D61-4AE1-BC6F-CAFA6C36A6F8}" dt="2022-11-14T14:31:15.640" v="1767" actId="14100"/>
          <ac:spMkLst>
            <pc:docMk/>
            <pc:sldMk cId="1844723592" sldId="257"/>
            <ac:spMk id="227" creationId="{0B5D7057-0054-D4B2-5BB8-83573F86AA14}"/>
          </ac:spMkLst>
        </pc:spChg>
        <pc:spChg chg="add mod">
          <ac:chgData name="향 늑" userId="3544f6f334456c2f" providerId="LiveId" clId="{9A7C9CC7-4D61-4AE1-BC6F-CAFA6C36A6F8}" dt="2022-11-14T14:31:38.068" v="1787" actId="14100"/>
          <ac:spMkLst>
            <pc:docMk/>
            <pc:sldMk cId="1844723592" sldId="257"/>
            <ac:spMk id="228" creationId="{4C6B398C-B3F9-7878-5AB9-F2235FCEAD4E}"/>
          </ac:spMkLst>
        </pc:spChg>
        <pc:cxnChg chg="add mod ord">
          <ac:chgData name="향 늑" userId="3544f6f334456c2f" providerId="LiveId" clId="{9A7C9CC7-4D61-4AE1-BC6F-CAFA6C36A6F8}" dt="2022-11-14T14:26:00.770" v="1514" actId="14100"/>
          <ac:cxnSpMkLst>
            <pc:docMk/>
            <pc:sldMk cId="1844723592" sldId="257"/>
            <ac:cxnSpMk id="8" creationId="{E678C1C1-0D13-5B85-F665-F68D924E14C3}"/>
          </ac:cxnSpMkLst>
        </pc:cxnChg>
        <pc:cxnChg chg="add mod ord">
          <ac:chgData name="향 늑" userId="3544f6f334456c2f" providerId="LiveId" clId="{9A7C9CC7-4D61-4AE1-BC6F-CAFA6C36A6F8}" dt="2022-11-14T14:25:59.529" v="1513" actId="14100"/>
          <ac:cxnSpMkLst>
            <pc:docMk/>
            <pc:sldMk cId="1844723592" sldId="257"/>
            <ac:cxnSpMk id="13" creationId="{99553B0C-37D0-1719-9A17-D5BFEBD33FDD}"/>
          </ac:cxnSpMkLst>
        </pc:cxnChg>
        <pc:cxnChg chg="add mod ord">
          <ac:chgData name="향 늑" userId="3544f6f334456c2f" providerId="LiveId" clId="{9A7C9CC7-4D61-4AE1-BC6F-CAFA6C36A6F8}" dt="2022-11-14T14:25:58.190" v="1512" actId="14100"/>
          <ac:cxnSpMkLst>
            <pc:docMk/>
            <pc:sldMk cId="1844723592" sldId="257"/>
            <ac:cxnSpMk id="16" creationId="{93575625-D162-742B-C083-B905F0A25F24}"/>
          </ac:cxnSpMkLst>
        </pc:cxnChg>
        <pc:cxnChg chg="add mod ord">
          <ac:chgData name="향 늑" userId="3544f6f334456c2f" providerId="LiveId" clId="{9A7C9CC7-4D61-4AE1-BC6F-CAFA6C36A6F8}" dt="2022-11-14T14:26:02.332" v="1515" actId="14100"/>
          <ac:cxnSpMkLst>
            <pc:docMk/>
            <pc:sldMk cId="1844723592" sldId="257"/>
            <ac:cxnSpMk id="30" creationId="{A9CDC29F-3F55-92B1-45AA-D99EE25BC628}"/>
          </ac:cxnSpMkLst>
        </pc:cxnChg>
        <pc:cxnChg chg="add mod">
          <ac:chgData name="향 늑" userId="3544f6f334456c2f" providerId="LiveId" clId="{9A7C9CC7-4D61-4AE1-BC6F-CAFA6C36A6F8}" dt="2022-11-14T14:25:34.339" v="1500" actId="14100"/>
          <ac:cxnSpMkLst>
            <pc:docMk/>
            <pc:sldMk cId="1844723592" sldId="257"/>
            <ac:cxnSpMk id="35" creationId="{3CA599D4-4C8F-1CC7-AA33-8A2DEA155B3C}"/>
          </ac:cxnSpMkLst>
        </pc:cxnChg>
        <pc:cxnChg chg="add mod">
          <ac:chgData name="향 늑" userId="3544f6f334456c2f" providerId="LiveId" clId="{9A7C9CC7-4D61-4AE1-BC6F-CAFA6C36A6F8}" dt="2022-11-14T14:25:37.436" v="1502" actId="14100"/>
          <ac:cxnSpMkLst>
            <pc:docMk/>
            <pc:sldMk cId="1844723592" sldId="257"/>
            <ac:cxnSpMk id="41" creationId="{94C40D8F-52BB-EEEA-CCC8-3B0AE3617767}"/>
          </ac:cxnSpMkLst>
        </pc:cxnChg>
        <pc:cxnChg chg="add mod">
          <ac:chgData name="향 늑" userId="3544f6f334456c2f" providerId="LiveId" clId="{9A7C9CC7-4D61-4AE1-BC6F-CAFA6C36A6F8}" dt="2022-11-14T14:25:42.034" v="1505" actId="14100"/>
          <ac:cxnSpMkLst>
            <pc:docMk/>
            <pc:sldMk cId="1844723592" sldId="257"/>
            <ac:cxnSpMk id="45" creationId="{13B69BB0-069D-71F8-CC7D-5C50A6B65B41}"/>
          </ac:cxnSpMkLst>
        </pc:cxnChg>
        <pc:cxnChg chg="add mod">
          <ac:chgData name="향 늑" userId="3544f6f334456c2f" providerId="LiveId" clId="{9A7C9CC7-4D61-4AE1-BC6F-CAFA6C36A6F8}" dt="2022-11-14T14:25:48.979" v="1508" actId="14100"/>
          <ac:cxnSpMkLst>
            <pc:docMk/>
            <pc:sldMk cId="1844723592" sldId="257"/>
            <ac:cxnSpMk id="51" creationId="{776D45B9-1464-746E-A41F-74D9BA1CB832}"/>
          </ac:cxnSpMkLst>
        </pc:cxnChg>
        <pc:cxnChg chg="add del mod">
          <ac:chgData name="향 늑" userId="3544f6f334456c2f" providerId="LiveId" clId="{9A7C9CC7-4D61-4AE1-BC6F-CAFA6C36A6F8}" dt="2022-11-14T14:24:25.724" v="1432" actId="478"/>
          <ac:cxnSpMkLst>
            <pc:docMk/>
            <pc:sldMk cId="1844723592" sldId="257"/>
            <ac:cxnSpMk id="59" creationId="{6450E9B1-EF3F-7777-F1EA-F7FB88EC9C5B}"/>
          </ac:cxnSpMkLst>
        </pc:cxnChg>
        <pc:cxnChg chg="add del mod">
          <ac:chgData name="향 늑" userId="3544f6f334456c2f" providerId="LiveId" clId="{9A7C9CC7-4D61-4AE1-BC6F-CAFA6C36A6F8}" dt="2022-11-14T14:34:48.075" v="1792" actId="478"/>
          <ac:cxnSpMkLst>
            <pc:docMk/>
            <pc:sldMk cId="1844723592" sldId="257"/>
            <ac:cxnSpMk id="65" creationId="{D7F74060-18EF-1D14-8ABB-D56E49D0C625}"/>
          </ac:cxnSpMkLst>
        </pc:cxnChg>
        <pc:cxnChg chg="add del mod">
          <ac:chgData name="향 늑" userId="3544f6f334456c2f" providerId="LiveId" clId="{9A7C9CC7-4D61-4AE1-BC6F-CAFA6C36A6F8}" dt="2022-11-14T14:10:23.829" v="848" actId="478"/>
          <ac:cxnSpMkLst>
            <pc:docMk/>
            <pc:sldMk cId="1844723592" sldId="257"/>
            <ac:cxnSpMk id="73" creationId="{2574A3EF-9CD3-4A74-31D6-8CC1B22B38EE}"/>
          </ac:cxnSpMkLst>
        </pc:cxnChg>
        <pc:cxnChg chg="add mod">
          <ac:chgData name="향 늑" userId="3544f6f334456c2f" providerId="LiveId" clId="{9A7C9CC7-4D61-4AE1-BC6F-CAFA6C36A6F8}" dt="2022-11-14T14:24:01.819" v="1425" actId="1076"/>
          <ac:cxnSpMkLst>
            <pc:docMk/>
            <pc:sldMk cId="1844723592" sldId="257"/>
            <ac:cxnSpMk id="79" creationId="{DF555DE2-93E2-7478-C412-8B7717F7E55F}"/>
          </ac:cxnSpMkLst>
        </pc:cxnChg>
        <pc:cxnChg chg="add mod">
          <ac:chgData name="향 늑" userId="3544f6f334456c2f" providerId="LiveId" clId="{9A7C9CC7-4D61-4AE1-BC6F-CAFA6C36A6F8}" dt="2022-11-14T14:12:20.151" v="916" actId="1076"/>
          <ac:cxnSpMkLst>
            <pc:docMk/>
            <pc:sldMk cId="1844723592" sldId="257"/>
            <ac:cxnSpMk id="84" creationId="{B338F8EC-1714-9B5D-BAE1-5E727057CC61}"/>
          </ac:cxnSpMkLst>
        </pc:cxnChg>
        <pc:cxnChg chg="add mod">
          <ac:chgData name="향 늑" userId="3544f6f334456c2f" providerId="LiveId" clId="{9A7C9CC7-4D61-4AE1-BC6F-CAFA6C36A6F8}" dt="2022-11-14T14:13:45.098" v="956" actId="14100"/>
          <ac:cxnSpMkLst>
            <pc:docMk/>
            <pc:sldMk cId="1844723592" sldId="257"/>
            <ac:cxnSpMk id="88" creationId="{4069D3A7-0F95-6A54-73A3-8F57CB082EBC}"/>
          </ac:cxnSpMkLst>
        </pc:cxnChg>
        <pc:cxnChg chg="add mod">
          <ac:chgData name="향 늑" userId="3544f6f334456c2f" providerId="LiveId" clId="{9A7C9CC7-4D61-4AE1-BC6F-CAFA6C36A6F8}" dt="2022-11-14T14:13:08.375" v="932" actId="14100"/>
          <ac:cxnSpMkLst>
            <pc:docMk/>
            <pc:sldMk cId="1844723592" sldId="257"/>
            <ac:cxnSpMk id="93" creationId="{5B09C607-04C8-7DEC-D34D-7692A1063E90}"/>
          </ac:cxnSpMkLst>
        </pc:cxnChg>
        <pc:cxnChg chg="add mod">
          <ac:chgData name="향 늑" userId="3544f6f334456c2f" providerId="LiveId" clId="{9A7C9CC7-4D61-4AE1-BC6F-CAFA6C36A6F8}" dt="2022-11-14T14:13:49.351" v="960" actId="14100"/>
          <ac:cxnSpMkLst>
            <pc:docMk/>
            <pc:sldMk cId="1844723592" sldId="257"/>
            <ac:cxnSpMk id="99" creationId="{8693F4CC-F022-DC17-9CF3-04C0EE60CFFE}"/>
          </ac:cxnSpMkLst>
        </pc:cxnChg>
        <pc:cxnChg chg="add del mod">
          <ac:chgData name="향 늑" userId="3544f6f334456c2f" providerId="LiveId" clId="{9A7C9CC7-4D61-4AE1-BC6F-CAFA6C36A6F8}" dt="2022-11-14T14:13:39.325" v="954" actId="478"/>
          <ac:cxnSpMkLst>
            <pc:docMk/>
            <pc:sldMk cId="1844723592" sldId="257"/>
            <ac:cxnSpMk id="104" creationId="{056874E4-363D-3624-D133-9212C7BA2220}"/>
          </ac:cxnSpMkLst>
        </pc:cxnChg>
        <pc:cxnChg chg="add del mod">
          <ac:chgData name="향 늑" userId="3544f6f334456c2f" providerId="LiveId" clId="{9A7C9CC7-4D61-4AE1-BC6F-CAFA6C36A6F8}" dt="2022-11-14T14:14:19.502" v="968" actId="11529"/>
          <ac:cxnSpMkLst>
            <pc:docMk/>
            <pc:sldMk cId="1844723592" sldId="257"/>
            <ac:cxnSpMk id="111" creationId="{801A5BDB-EEA9-5266-8E58-FAF969243CD5}"/>
          </ac:cxnSpMkLst>
        </pc:cxnChg>
        <pc:cxnChg chg="add del mod">
          <ac:chgData name="향 늑" userId="3544f6f334456c2f" providerId="LiveId" clId="{9A7C9CC7-4D61-4AE1-BC6F-CAFA6C36A6F8}" dt="2022-11-14T14:14:32.159" v="970" actId="11529"/>
          <ac:cxnSpMkLst>
            <pc:docMk/>
            <pc:sldMk cId="1844723592" sldId="257"/>
            <ac:cxnSpMk id="114" creationId="{A0AE6A96-1527-EF4C-D7BB-927A793D8263}"/>
          </ac:cxnSpMkLst>
        </pc:cxnChg>
        <pc:cxnChg chg="add mod">
          <ac:chgData name="향 늑" userId="3544f6f334456c2f" providerId="LiveId" clId="{9A7C9CC7-4D61-4AE1-BC6F-CAFA6C36A6F8}" dt="2022-11-14T14:17:08.297" v="1118" actId="14100"/>
          <ac:cxnSpMkLst>
            <pc:docMk/>
            <pc:sldMk cId="1844723592" sldId="257"/>
            <ac:cxnSpMk id="116" creationId="{EEA1DEB3-1C95-36ED-2C6A-22235FCBD47A}"/>
          </ac:cxnSpMkLst>
        </pc:cxnChg>
        <pc:cxnChg chg="add del mod">
          <ac:chgData name="향 늑" userId="3544f6f334456c2f" providerId="LiveId" clId="{9A7C9CC7-4D61-4AE1-BC6F-CAFA6C36A6F8}" dt="2022-11-14T14:16:35.888" v="1096"/>
          <ac:cxnSpMkLst>
            <pc:docMk/>
            <pc:sldMk cId="1844723592" sldId="257"/>
            <ac:cxnSpMk id="122" creationId="{59ED3414-2AC2-4125-F995-EC7E43847C61}"/>
          </ac:cxnSpMkLst>
        </pc:cxnChg>
        <pc:cxnChg chg="add mod">
          <ac:chgData name="향 늑" userId="3544f6f334456c2f" providerId="LiveId" clId="{9A7C9CC7-4D61-4AE1-BC6F-CAFA6C36A6F8}" dt="2022-11-14T14:17:12.683" v="1120" actId="14100"/>
          <ac:cxnSpMkLst>
            <pc:docMk/>
            <pc:sldMk cId="1844723592" sldId="257"/>
            <ac:cxnSpMk id="123" creationId="{EE1D55A2-2339-A06D-6484-30B77F556130}"/>
          </ac:cxnSpMkLst>
        </pc:cxnChg>
        <pc:cxnChg chg="add mod">
          <ac:chgData name="향 늑" userId="3544f6f334456c2f" providerId="LiveId" clId="{9A7C9CC7-4D61-4AE1-BC6F-CAFA6C36A6F8}" dt="2022-11-14T14:18:04.626" v="1207" actId="1076"/>
          <ac:cxnSpMkLst>
            <pc:docMk/>
            <pc:sldMk cId="1844723592" sldId="257"/>
            <ac:cxnSpMk id="131" creationId="{C453E8E8-481D-26AE-8BB1-AD9D3B89BF19}"/>
          </ac:cxnSpMkLst>
        </pc:cxnChg>
        <pc:cxnChg chg="add del mod">
          <ac:chgData name="향 늑" userId="3544f6f334456c2f" providerId="LiveId" clId="{9A7C9CC7-4D61-4AE1-BC6F-CAFA6C36A6F8}" dt="2022-11-14T14:19:57.335" v="1275"/>
          <ac:cxnSpMkLst>
            <pc:docMk/>
            <pc:sldMk cId="1844723592" sldId="257"/>
            <ac:cxnSpMk id="138" creationId="{19D6C0B8-E1E5-53FD-06BA-CEEB6B68EEA9}"/>
          </ac:cxnSpMkLst>
        </pc:cxnChg>
        <pc:cxnChg chg="add del mod">
          <ac:chgData name="향 늑" userId="3544f6f334456c2f" providerId="LiveId" clId="{9A7C9CC7-4D61-4AE1-BC6F-CAFA6C36A6F8}" dt="2022-11-14T14:23:10.428" v="1398" actId="478"/>
          <ac:cxnSpMkLst>
            <pc:docMk/>
            <pc:sldMk cId="1844723592" sldId="257"/>
            <ac:cxnSpMk id="140" creationId="{2EF6A771-8FA8-DA16-67B1-63C9EFA47AB9}"/>
          </ac:cxnSpMkLst>
        </pc:cxnChg>
        <pc:cxnChg chg="add del mod">
          <ac:chgData name="향 늑" userId="3544f6f334456c2f" providerId="LiveId" clId="{9A7C9CC7-4D61-4AE1-BC6F-CAFA6C36A6F8}" dt="2022-11-14T14:20:57.581" v="1359" actId="478"/>
          <ac:cxnSpMkLst>
            <pc:docMk/>
            <pc:sldMk cId="1844723592" sldId="257"/>
            <ac:cxnSpMk id="145" creationId="{FBACE7E3-7F5F-BC48-EF85-6162365FBB24}"/>
          </ac:cxnSpMkLst>
        </pc:cxnChg>
        <pc:cxnChg chg="add del mod">
          <ac:chgData name="향 늑" userId="3544f6f334456c2f" providerId="LiveId" clId="{9A7C9CC7-4D61-4AE1-BC6F-CAFA6C36A6F8}" dt="2022-11-14T14:21:13.421" v="1365" actId="478"/>
          <ac:cxnSpMkLst>
            <pc:docMk/>
            <pc:sldMk cId="1844723592" sldId="257"/>
            <ac:cxnSpMk id="146" creationId="{4DE5FB81-47AF-18D9-C638-31CB79859856}"/>
          </ac:cxnSpMkLst>
        </pc:cxnChg>
        <pc:cxnChg chg="add del mod">
          <ac:chgData name="향 늑" userId="3544f6f334456c2f" providerId="LiveId" clId="{9A7C9CC7-4D61-4AE1-BC6F-CAFA6C36A6F8}" dt="2022-11-14T14:21:17.903" v="1367" actId="11529"/>
          <ac:cxnSpMkLst>
            <pc:docMk/>
            <pc:sldMk cId="1844723592" sldId="257"/>
            <ac:cxnSpMk id="151" creationId="{3D603C8E-7F11-588E-B190-064211D8C8AD}"/>
          </ac:cxnSpMkLst>
        </pc:cxnChg>
        <pc:cxnChg chg="add mod">
          <ac:chgData name="향 늑" userId="3544f6f334456c2f" providerId="LiveId" clId="{9A7C9CC7-4D61-4AE1-BC6F-CAFA6C36A6F8}" dt="2022-11-14T14:21:32.557" v="1370" actId="208"/>
          <ac:cxnSpMkLst>
            <pc:docMk/>
            <pc:sldMk cId="1844723592" sldId="257"/>
            <ac:cxnSpMk id="153" creationId="{D5C72216-22AD-8C6A-E304-55705A122142}"/>
          </ac:cxnSpMkLst>
        </pc:cxnChg>
        <pc:cxnChg chg="add del mod">
          <ac:chgData name="향 늑" userId="3544f6f334456c2f" providerId="LiveId" clId="{9A7C9CC7-4D61-4AE1-BC6F-CAFA6C36A6F8}" dt="2022-11-14T14:21:59.367" v="1375"/>
          <ac:cxnSpMkLst>
            <pc:docMk/>
            <pc:sldMk cId="1844723592" sldId="257"/>
            <ac:cxnSpMk id="154" creationId="{CB9D32DD-CF3D-134A-4B18-67CF3075DFBF}"/>
          </ac:cxnSpMkLst>
        </pc:cxnChg>
        <pc:cxnChg chg="add del mod">
          <ac:chgData name="향 늑" userId="3544f6f334456c2f" providerId="LiveId" clId="{9A7C9CC7-4D61-4AE1-BC6F-CAFA6C36A6F8}" dt="2022-11-14T14:23:02.509" v="1395" actId="478"/>
          <ac:cxnSpMkLst>
            <pc:docMk/>
            <pc:sldMk cId="1844723592" sldId="257"/>
            <ac:cxnSpMk id="156" creationId="{EF8372FE-318C-D3E7-9C89-105235802690}"/>
          </ac:cxnSpMkLst>
        </pc:cxnChg>
        <pc:cxnChg chg="add mod">
          <ac:chgData name="향 늑" userId="3544f6f334456c2f" providerId="LiveId" clId="{9A7C9CC7-4D61-4AE1-BC6F-CAFA6C36A6F8}" dt="2022-11-14T14:23:29.687" v="1401" actId="1582"/>
          <ac:cxnSpMkLst>
            <pc:docMk/>
            <pc:sldMk cId="1844723592" sldId="257"/>
            <ac:cxnSpMk id="167" creationId="{4BDB75CB-B07B-9111-F6A2-33072FDFBC73}"/>
          </ac:cxnSpMkLst>
        </pc:cxnChg>
        <pc:cxnChg chg="add mod">
          <ac:chgData name="향 늑" userId="3544f6f334456c2f" providerId="LiveId" clId="{9A7C9CC7-4D61-4AE1-BC6F-CAFA6C36A6F8}" dt="2022-11-14T14:26:15.161" v="1520" actId="1076"/>
          <ac:cxnSpMkLst>
            <pc:docMk/>
            <pc:sldMk cId="1844723592" sldId="257"/>
            <ac:cxnSpMk id="168" creationId="{C0B22EF5-3C3A-5C1C-0780-41CC45A00E81}"/>
          </ac:cxnSpMkLst>
        </pc:cxnChg>
        <pc:cxnChg chg="add del mod">
          <ac:chgData name="향 늑" userId="3544f6f334456c2f" providerId="LiveId" clId="{9A7C9CC7-4D61-4AE1-BC6F-CAFA6C36A6F8}" dt="2022-11-14T14:24:52.140" v="1442" actId="478"/>
          <ac:cxnSpMkLst>
            <pc:docMk/>
            <pc:sldMk cId="1844723592" sldId="257"/>
            <ac:cxnSpMk id="171" creationId="{4FBA76F0-2E17-73F7-DA25-F6F7404627C8}"/>
          </ac:cxnSpMkLst>
        </pc:cxnChg>
        <pc:cxnChg chg="add del mod">
          <ac:chgData name="향 늑" userId="3544f6f334456c2f" providerId="LiveId" clId="{9A7C9CC7-4D61-4AE1-BC6F-CAFA6C36A6F8}" dt="2022-11-14T14:26:33.893" v="1526" actId="11529"/>
          <ac:cxnSpMkLst>
            <pc:docMk/>
            <pc:sldMk cId="1844723592" sldId="257"/>
            <ac:cxnSpMk id="188" creationId="{A5903900-20BD-09FF-6380-37B72048294A}"/>
          </ac:cxnSpMkLst>
        </pc:cxnChg>
        <pc:cxnChg chg="add del mod">
          <ac:chgData name="향 늑" userId="3544f6f334456c2f" providerId="LiveId" clId="{9A7C9CC7-4D61-4AE1-BC6F-CAFA6C36A6F8}" dt="2022-11-14T14:27:09.781" v="1550" actId="11529"/>
          <ac:cxnSpMkLst>
            <pc:docMk/>
            <pc:sldMk cId="1844723592" sldId="257"/>
            <ac:cxnSpMk id="192" creationId="{BCEFB0A3-DA3C-B27E-5BD6-2BD8507B53AB}"/>
          </ac:cxnSpMkLst>
        </pc:cxnChg>
        <pc:cxnChg chg="add del mod">
          <ac:chgData name="향 늑" userId="3544f6f334456c2f" providerId="LiveId" clId="{9A7C9CC7-4D61-4AE1-BC6F-CAFA6C36A6F8}" dt="2022-11-14T14:27:27.728" v="1556" actId="11529"/>
          <ac:cxnSpMkLst>
            <pc:docMk/>
            <pc:sldMk cId="1844723592" sldId="257"/>
            <ac:cxnSpMk id="204" creationId="{6C5B775E-BDD9-31DC-0808-C7D92D1A7680}"/>
          </ac:cxnSpMkLst>
        </pc:cxnChg>
        <pc:cxnChg chg="add mod">
          <ac:chgData name="향 늑" userId="3544f6f334456c2f" providerId="LiveId" clId="{9A7C9CC7-4D61-4AE1-BC6F-CAFA6C36A6F8}" dt="2022-11-14T14:27:46.220" v="1561" actId="1582"/>
          <ac:cxnSpMkLst>
            <pc:docMk/>
            <pc:sldMk cId="1844723592" sldId="257"/>
            <ac:cxnSpMk id="208" creationId="{3729ECCD-8F51-7DA3-9FFB-6BD3BC8CEF9B}"/>
          </ac:cxnSpMkLst>
        </pc:cxnChg>
        <pc:cxnChg chg="add mod">
          <ac:chgData name="향 늑" userId="3544f6f334456c2f" providerId="LiveId" clId="{9A7C9CC7-4D61-4AE1-BC6F-CAFA6C36A6F8}" dt="2022-11-14T14:29:25.893" v="1624" actId="14100"/>
          <ac:cxnSpMkLst>
            <pc:docMk/>
            <pc:sldMk cId="1844723592" sldId="257"/>
            <ac:cxnSpMk id="213" creationId="{77FD626C-263E-951D-EE06-C7767F12A2FC}"/>
          </ac:cxnSpMkLst>
        </pc:cxnChg>
        <pc:cxnChg chg="add del mod">
          <ac:chgData name="향 늑" userId="3544f6f334456c2f" providerId="LiveId" clId="{9A7C9CC7-4D61-4AE1-BC6F-CAFA6C36A6F8}" dt="2022-11-14T14:29:59.573" v="1658"/>
          <ac:cxnSpMkLst>
            <pc:docMk/>
            <pc:sldMk cId="1844723592" sldId="257"/>
            <ac:cxnSpMk id="220" creationId="{974B342C-DB00-ADCF-E7C4-9EADB7AC826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58485-C61F-79B9-ACDE-2DC0E23A1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FC7D02-EE83-1391-78A7-E8CE53B307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2B121D-59BE-525B-B873-BAAEF0EF4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61028-EDC2-40A7-A8EB-7200710DC73A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25C874-3D48-2704-946C-99C691C01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6B3359-E8FF-D3FF-D93B-FE42EAEA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8B7A-1FCF-4D75-9C42-1348647AF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42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EC64C-053B-D889-4C62-16562AC69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D1C8BA-4EDE-E25A-031E-F681930CA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A86F82-67FA-8303-2C98-7486D054E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61028-EDC2-40A7-A8EB-7200710DC73A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05271D-0C6A-9656-CC4F-6D55F00C1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AD37A2-A5C1-0CC5-4D52-410255298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8B7A-1FCF-4D75-9C42-1348647AF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64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0DAB7F-7DCD-EF6B-2C61-6C855A2883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438ECA-C6E1-03C2-8C37-3E8A857C1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F40CCD-B056-2870-9964-C61EB1742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61028-EDC2-40A7-A8EB-7200710DC73A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79CC39-38DA-10D9-2300-DD19ACF03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7BE463-900D-A1A3-04C3-8DEF7EF3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8B7A-1FCF-4D75-9C42-1348647AF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367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1BF47-11C6-819F-FC9E-9987388D2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45DE38-50ED-E31D-18B7-060FCFE93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CFB748-B446-9A6C-98BD-AA58FFAC2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61028-EDC2-40A7-A8EB-7200710DC73A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03E466-76BE-0C6F-5AE4-1837A11AC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247982-141F-02C2-9334-5CE8B112B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8B7A-1FCF-4D75-9C42-1348647AF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089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2FDADD-1E38-1059-76D1-91B0F5C66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CC5DDE-2070-BF98-52B1-14E8D0EF6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40C0D1-6A00-A130-5977-456F74B12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61028-EDC2-40A7-A8EB-7200710DC73A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F6EF66-4ADF-2162-CABE-18C455786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1C8791-80CE-8702-B72B-C1AED6D9E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8B7A-1FCF-4D75-9C42-1348647AF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21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2F4F3-CAAA-D070-0BD2-949384ABD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10E699-125D-E0BB-CD40-AF8C502567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914CF0-F546-64E9-B73C-AFA18799F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41D7F9-26EE-C9A4-3775-615E27A39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61028-EDC2-40A7-A8EB-7200710DC73A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39F478-72F3-5C0B-5A24-EE4813BD2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71AD07-BBF8-7AD9-7016-2FBC84D72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8B7A-1FCF-4D75-9C42-1348647AF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71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416C92-A2F3-89D0-0DA7-96B9F6B51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0C2340-6F0B-AA25-4CB2-D7CD8DF0C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5CE6E4-F0FE-EEC0-610A-3D8360D28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26FD69-DA54-B8B0-B1DD-05F8A391B2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9940BE-0F8B-1677-08B5-C1D8E2B6E7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2AD469-68D3-723F-0B59-87E910854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61028-EDC2-40A7-A8EB-7200710DC73A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43A3F6-B40A-BF44-1AA4-E4ECB4945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CC42C6-158D-8BC0-BB17-E9216A322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8B7A-1FCF-4D75-9C42-1348647AF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735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24F1A-B41A-F044-CDD5-976254932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919C30-0199-65BF-3506-D84B2473F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61028-EDC2-40A7-A8EB-7200710DC73A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BA9053-61F5-14C1-826E-862347191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58D1C3-8206-B9C3-20B3-F909E385A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8B7A-1FCF-4D75-9C42-1348647AF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81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5C141E-6978-CBA0-79E9-A28547ADE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61028-EDC2-40A7-A8EB-7200710DC73A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4978D5-C858-9360-2FF0-81E332C2C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B6962B-2CAA-4F43-E553-30C3ED90B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8B7A-1FCF-4D75-9C42-1348647AF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65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71A5B-643A-C4B7-4918-F95A75D14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6CE2B3-7077-5435-F9BA-A4592AFEA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00B6DA-507F-007D-6949-749CFE0B0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8A9D2B-696D-9803-80A8-FEAFF2722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61028-EDC2-40A7-A8EB-7200710DC73A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9ACC82-16CF-B5A7-55EB-0D4FFE115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AD1EEF-EB62-82E3-8C1B-7206877DE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8B7A-1FCF-4D75-9C42-1348647AF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715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23107-0B4C-7A89-82E9-DD2C8E06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A6715-687C-FC46-5AFE-9D02277D7D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5F7BD4-48C1-99A3-87FB-5AFABBC9E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99F503-62E7-E26E-450D-B0211BA2C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61028-EDC2-40A7-A8EB-7200710DC73A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9BAF1A-8C58-F56A-37D8-D9E32ABB0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B2C6E2-0CC5-701F-B79F-609AAFB9E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8B7A-1FCF-4D75-9C42-1348647AF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476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1E4C609-A883-FA37-2B4F-7A5AD2BDC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23BECA-2A8D-5F5D-13D1-A6C4F9D60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DBAC58-26B8-6BEA-B19D-7D6A333331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61028-EDC2-40A7-A8EB-7200710DC73A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822B7-3581-DF3A-8EF7-AEE9748856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68FE52-F77E-117D-8825-EC77A44D0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18B7A-1FCF-4D75-9C42-1348647AF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52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5D1763B-07FA-DED2-3E22-E316C9E9B3C2}"/>
              </a:ext>
            </a:extLst>
          </p:cNvPr>
          <p:cNvSpPr/>
          <p:nvPr/>
        </p:nvSpPr>
        <p:spPr>
          <a:xfrm>
            <a:off x="891766" y="2272419"/>
            <a:ext cx="1874068" cy="99588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오픈 소스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6" name="사다리꼴 5">
            <a:extLst>
              <a:ext uri="{FF2B5EF4-FFF2-40B4-BE49-F238E27FC236}">
                <a16:creationId xmlns:a16="http://schemas.microsoft.com/office/drawing/2014/main" id="{D7401690-8376-5782-470D-404F46AC4309}"/>
              </a:ext>
            </a:extLst>
          </p:cNvPr>
          <p:cNvSpPr/>
          <p:nvPr/>
        </p:nvSpPr>
        <p:spPr>
          <a:xfrm>
            <a:off x="3060072" y="674480"/>
            <a:ext cx="1511929" cy="995882"/>
          </a:xfrm>
          <a:prstGeom prst="trapezoi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자체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7" name="원통형 6">
            <a:extLst>
              <a:ext uri="{FF2B5EF4-FFF2-40B4-BE49-F238E27FC236}">
                <a16:creationId xmlns:a16="http://schemas.microsoft.com/office/drawing/2014/main" id="{89485902-9680-009C-7FD7-73C618DF9595}"/>
              </a:ext>
            </a:extLst>
          </p:cNvPr>
          <p:cNvSpPr/>
          <p:nvPr/>
        </p:nvSpPr>
        <p:spPr>
          <a:xfrm>
            <a:off x="941561" y="574893"/>
            <a:ext cx="1276539" cy="1195057"/>
          </a:xfrm>
          <a:prstGeom prst="can">
            <a:avLst/>
          </a:prstGeom>
          <a:solidFill>
            <a:srgbClr val="F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베이스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B34E35B-5EB4-6F1C-476B-657B984BC999}"/>
              </a:ext>
            </a:extLst>
          </p:cNvPr>
          <p:cNvCxnSpPr>
            <a:cxnSpLocks/>
          </p:cNvCxnSpPr>
          <p:nvPr/>
        </p:nvCxnSpPr>
        <p:spPr>
          <a:xfrm>
            <a:off x="3413156" y="2652665"/>
            <a:ext cx="1530036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CCD8DF-8A33-E4E2-6288-1D22A9D28B7F}"/>
              </a:ext>
            </a:extLst>
          </p:cNvPr>
          <p:cNvSpPr/>
          <p:nvPr/>
        </p:nvSpPr>
        <p:spPr>
          <a:xfrm>
            <a:off x="3730029" y="2770360"/>
            <a:ext cx="841972" cy="3078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형식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A84F5DB-EBAC-C49E-3921-9318525D5F44}"/>
              </a:ext>
            </a:extLst>
          </p:cNvPr>
          <p:cNvSpPr/>
          <p:nvPr/>
        </p:nvSpPr>
        <p:spPr>
          <a:xfrm>
            <a:off x="5394356" y="742379"/>
            <a:ext cx="1403287" cy="927983"/>
          </a:xfrm>
          <a:prstGeom prst="ellipse">
            <a:avLst/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요청자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0044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9CDC29F-3F55-92B1-45AA-D99EE25BC628}"/>
              </a:ext>
            </a:extLst>
          </p:cNvPr>
          <p:cNvCxnSpPr>
            <a:cxnSpLocks/>
            <a:stCxn id="2" idx="7"/>
            <a:endCxn id="7" idx="2"/>
          </p:cNvCxnSpPr>
          <p:nvPr/>
        </p:nvCxnSpPr>
        <p:spPr>
          <a:xfrm flipV="1">
            <a:off x="6554708" y="2634039"/>
            <a:ext cx="1245759" cy="1177549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3575625-D162-742B-C083-B905F0A25F24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6268581" y="2634039"/>
            <a:ext cx="395678" cy="104750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9553B0C-37D0-1719-9A17-D5BFEBD33FDD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5572563" y="2634039"/>
            <a:ext cx="380724" cy="108406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678C1C1-0D13-5B85-F665-F68D924E14C3}"/>
              </a:ext>
            </a:extLst>
          </p:cNvPr>
          <p:cNvCxnSpPr>
            <a:cxnSpLocks/>
            <a:stCxn id="2" idx="1"/>
            <a:endCxn id="3" idx="2"/>
          </p:cNvCxnSpPr>
          <p:nvPr/>
        </p:nvCxnSpPr>
        <p:spPr>
          <a:xfrm flipH="1" flipV="1">
            <a:off x="4437861" y="2634039"/>
            <a:ext cx="1283549" cy="1177549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21DBD592-4A9E-7E38-CD10-D27CC3B4567A}"/>
              </a:ext>
            </a:extLst>
          </p:cNvPr>
          <p:cNvSpPr/>
          <p:nvPr/>
        </p:nvSpPr>
        <p:spPr>
          <a:xfrm>
            <a:off x="5548829" y="3702868"/>
            <a:ext cx="1178460" cy="742385"/>
          </a:xfrm>
          <a:prstGeom prst="ellipse">
            <a:avLst/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사용자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5F1C714-66F2-D8F1-4BFD-B9BC57538F0A}"/>
              </a:ext>
            </a:extLst>
          </p:cNvPr>
          <p:cNvSpPr/>
          <p:nvPr/>
        </p:nvSpPr>
        <p:spPr>
          <a:xfrm>
            <a:off x="3935394" y="2099884"/>
            <a:ext cx="1004933" cy="5341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날씨</a:t>
            </a:r>
            <a:r>
              <a:rPr lang="en-US" altLang="ko-KR" sz="1200" dirty="0"/>
              <a:t>API</a:t>
            </a:r>
            <a:endParaRPr lang="ko-KR" altLang="en-US" sz="12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57FA3B9-B7D6-9D76-B862-F3E1B479B28E}"/>
              </a:ext>
            </a:extLst>
          </p:cNvPr>
          <p:cNvSpPr/>
          <p:nvPr/>
        </p:nvSpPr>
        <p:spPr>
          <a:xfrm>
            <a:off x="5070096" y="2099884"/>
            <a:ext cx="1004933" cy="5341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위치</a:t>
            </a:r>
            <a:r>
              <a:rPr lang="en-US" altLang="ko-KR" sz="1200" dirty="0"/>
              <a:t>API</a:t>
            </a:r>
            <a:endParaRPr lang="ko-KR" altLang="en-US" sz="120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53991FE-AC70-2768-DE51-7F969FD79802}"/>
              </a:ext>
            </a:extLst>
          </p:cNvPr>
          <p:cNvSpPr/>
          <p:nvPr/>
        </p:nvSpPr>
        <p:spPr>
          <a:xfrm>
            <a:off x="6161792" y="2099884"/>
            <a:ext cx="1004933" cy="5341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감정</a:t>
            </a:r>
            <a:r>
              <a:rPr lang="en-US" altLang="ko-KR" sz="1200" dirty="0"/>
              <a:t>API</a:t>
            </a:r>
            <a:endParaRPr lang="ko-KR" altLang="en-US" sz="12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0883410-E133-41C0-AE9D-ACE914C3790B}"/>
              </a:ext>
            </a:extLst>
          </p:cNvPr>
          <p:cNvSpPr/>
          <p:nvPr/>
        </p:nvSpPr>
        <p:spPr>
          <a:xfrm>
            <a:off x="7298000" y="2099884"/>
            <a:ext cx="1004933" cy="5341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검색어</a:t>
            </a:r>
            <a:r>
              <a:rPr lang="en-US" altLang="ko-KR" sz="1200" dirty="0"/>
              <a:t>API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0AF0F5-DBBA-B0DF-50F0-35D6FA6D7FA7}"/>
              </a:ext>
            </a:extLst>
          </p:cNvPr>
          <p:cNvSpPr/>
          <p:nvPr/>
        </p:nvSpPr>
        <p:spPr>
          <a:xfrm>
            <a:off x="4660191" y="3131094"/>
            <a:ext cx="624688" cy="26142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요청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1DDD98B-73BF-6AF5-8E77-0F5556E77396}"/>
              </a:ext>
            </a:extLst>
          </p:cNvPr>
          <p:cNvSpPr/>
          <p:nvPr/>
        </p:nvSpPr>
        <p:spPr>
          <a:xfrm>
            <a:off x="5406621" y="3122685"/>
            <a:ext cx="624688" cy="26142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요청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DA65211-9B58-A7A7-B549-6CDD87988218}"/>
              </a:ext>
            </a:extLst>
          </p:cNvPr>
          <p:cNvSpPr/>
          <p:nvPr/>
        </p:nvSpPr>
        <p:spPr>
          <a:xfrm>
            <a:off x="6121488" y="3095651"/>
            <a:ext cx="624688" cy="26142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사진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BA80098-BD7B-DE1F-CC6D-A9FCB8B0CDD4}"/>
              </a:ext>
            </a:extLst>
          </p:cNvPr>
          <p:cNvSpPr/>
          <p:nvPr/>
        </p:nvSpPr>
        <p:spPr>
          <a:xfrm>
            <a:off x="6898092" y="3108350"/>
            <a:ext cx="624688" cy="26142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검색어</a:t>
            </a:r>
            <a:endParaRPr lang="ko-KR" altLang="en-US" sz="1200" dirty="0"/>
          </a:p>
        </p:txBody>
      </p:sp>
      <p:sp>
        <p:nvSpPr>
          <p:cNvPr id="34" name="사다리꼴 33">
            <a:extLst>
              <a:ext uri="{FF2B5EF4-FFF2-40B4-BE49-F238E27FC236}">
                <a16:creationId xmlns:a16="http://schemas.microsoft.com/office/drawing/2014/main" id="{205DE6D9-CB19-C736-B8FF-790EB18F8150}"/>
              </a:ext>
            </a:extLst>
          </p:cNvPr>
          <p:cNvSpPr/>
          <p:nvPr/>
        </p:nvSpPr>
        <p:spPr>
          <a:xfrm>
            <a:off x="5460367" y="255909"/>
            <a:ext cx="1266922" cy="692589"/>
          </a:xfrm>
          <a:prstGeom prst="trapezoi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음악 검색</a:t>
            </a:r>
            <a:endParaRPr lang="en-US" altLang="ko-KR" sz="1200" dirty="0"/>
          </a:p>
          <a:p>
            <a:pPr algn="ctr"/>
            <a:r>
              <a:rPr lang="ko-KR" altLang="en-US" sz="1200" dirty="0"/>
              <a:t>매니저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CA599D4-4C8F-1CC7-AA33-8A2DEA155B3C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4437861" y="973990"/>
            <a:ext cx="1244102" cy="112589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B0A4853-40A0-3E73-6F78-05C24BB3EC0B}"/>
              </a:ext>
            </a:extLst>
          </p:cNvPr>
          <p:cNvSpPr/>
          <p:nvPr/>
        </p:nvSpPr>
        <p:spPr>
          <a:xfrm>
            <a:off x="4698964" y="1450401"/>
            <a:ext cx="624688" cy="26142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날씨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4C40D8F-52BB-EEEA-CCC8-3B0AE3617767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5572563" y="1022498"/>
            <a:ext cx="457646" cy="107738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49CA723-0FC2-AD62-C33D-59403B5D22D4}"/>
              </a:ext>
            </a:extLst>
          </p:cNvPr>
          <p:cNvSpPr/>
          <p:nvPr/>
        </p:nvSpPr>
        <p:spPr>
          <a:xfrm>
            <a:off x="5416182" y="1456767"/>
            <a:ext cx="655501" cy="26142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위치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3B69BB0-069D-71F8-CC7D-5C50A6B65B41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6253825" y="1022498"/>
            <a:ext cx="410434" cy="107738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B12A60B-6E71-85D7-6C69-AD6E905C2338}"/>
              </a:ext>
            </a:extLst>
          </p:cNvPr>
          <p:cNvSpPr/>
          <p:nvPr/>
        </p:nvSpPr>
        <p:spPr>
          <a:xfrm>
            <a:off x="6200635" y="1464957"/>
            <a:ext cx="624688" cy="26142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감정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76D45B9-1464-746E-A41F-74D9BA1CB832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703919" y="1000963"/>
            <a:ext cx="1096548" cy="109892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E7ABC2E-7273-0D51-2A34-07E3362A4350}"/>
              </a:ext>
            </a:extLst>
          </p:cNvPr>
          <p:cNvSpPr/>
          <p:nvPr/>
        </p:nvSpPr>
        <p:spPr>
          <a:xfrm>
            <a:off x="6984195" y="1346043"/>
            <a:ext cx="1059584" cy="4185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검색어 변환 결과</a:t>
            </a:r>
          </a:p>
        </p:txBody>
      </p:sp>
      <p:sp>
        <p:nvSpPr>
          <p:cNvPr id="58" name="원통형 57">
            <a:extLst>
              <a:ext uri="{FF2B5EF4-FFF2-40B4-BE49-F238E27FC236}">
                <a16:creationId xmlns:a16="http://schemas.microsoft.com/office/drawing/2014/main" id="{660F2DCB-350D-39AE-DAC4-DBB728EFA4B4}"/>
              </a:ext>
            </a:extLst>
          </p:cNvPr>
          <p:cNvSpPr/>
          <p:nvPr/>
        </p:nvSpPr>
        <p:spPr>
          <a:xfrm>
            <a:off x="9668716" y="383584"/>
            <a:ext cx="1276539" cy="1195057"/>
          </a:xfrm>
          <a:prstGeom prst="can">
            <a:avLst/>
          </a:prstGeom>
          <a:solidFill>
            <a:srgbClr val="F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음악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6505DB77-29B6-BBA7-A272-6EB6E700695A}"/>
              </a:ext>
            </a:extLst>
          </p:cNvPr>
          <p:cNvSpPr/>
          <p:nvPr/>
        </p:nvSpPr>
        <p:spPr>
          <a:xfrm>
            <a:off x="2423204" y="5081712"/>
            <a:ext cx="1349821" cy="798403"/>
          </a:xfrm>
          <a:prstGeom prst="ellipse">
            <a:avLst/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정보 수집</a:t>
            </a:r>
            <a:endParaRPr lang="en-US" altLang="ko-KR" sz="1200" dirty="0"/>
          </a:p>
          <a:p>
            <a:pPr algn="ctr"/>
            <a:r>
              <a:rPr lang="ko-KR" altLang="en-US" sz="1200" dirty="0"/>
              <a:t> </a:t>
            </a:r>
            <a:r>
              <a:rPr lang="ko-KR" altLang="en-US" sz="1200" dirty="0" err="1"/>
              <a:t>요청자</a:t>
            </a:r>
            <a:endParaRPr lang="ko-KR" altLang="en-US" sz="1400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B30D0A0B-C624-B9B1-B6E4-52E15CADF67B}"/>
              </a:ext>
            </a:extLst>
          </p:cNvPr>
          <p:cNvSpPr/>
          <p:nvPr/>
        </p:nvSpPr>
        <p:spPr>
          <a:xfrm>
            <a:off x="4819519" y="4959320"/>
            <a:ext cx="1004933" cy="5341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날씨</a:t>
            </a:r>
            <a:r>
              <a:rPr lang="en-US" altLang="ko-KR" sz="1200" dirty="0"/>
              <a:t>API</a:t>
            </a:r>
            <a:endParaRPr lang="ko-KR" altLang="en-US" sz="1200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0FCBA050-F53F-86BC-C2FB-DE7A147D92B1}"/>
              </a:ext>
            </a:extLst>
          </p:cNvPr>
          <p:cNvSpPr/>
          <p:nvPr/>
        </p:nvSpPr>
        <p:spPr>
          <a:xfrm>
            <a:off x="5963977" y="4986835"/>
            <a:ext cx="1004933" cy="5341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위치</a:t>
            </a:r>
            <a:r>
              <a:rPr lang="en-US" altLang="ko-KR" sz="1200" dirty="0"/>
              <a:t>API</a:t>
            </a:r>
            <a:endParaRPr lang="ko-KR" altLang="en-US" sz="1200" dirty="0"/>
          </a:p>
        </p:txBody>
      </p:sp>
      <p:sp>
        <p:nvSpPr>
          <p:cNvPr id="78" name="사다리꼴 77">
            <a:extLst>
              <a:ext uri="{FF2B5EF4-FFF2-40B4-BE49-F238E27FC236}">
                <a16:creationId xmlns:a16="http://schemas.microsoft.com/office/drawing/2014/main" id="{D1873ED2-D0C6-BE4E-18EB-E639F74D14BD}"/>
              </a:ext>
            </a:extLst>
          </p:cNvPr>
          <p:cNvSpPr/>
          <p:nvPr/>
        </p:nvSpPr>
        <p:spPr>
          <a:xfrm>
            <a:off x="5446853" y="5992436"/>
            <a:ext cx="1266922" cy="692589"/>
          </a:xfrm>
          <a:prstGeom prst="trapezoi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기계 학습</a:t>
            </a:r>
            <a:endParaRPr lang="en-US" altLang="ko-KR" sz="1200" dirty="0"/>
          </a:p>
          <a:p>
            <a:pPr algn="ctr"/>
            <a:r>
              <a:rPr lang="ko-KR" altLang="en-US" sz="1200" dirty="0"/>
              <a:t>매니저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DF555DE2-93E2-7478-C412-8B7717F7E55F}"/>
              </a:ext>
            </a:extLst>
          </p:cNvPr>
          <p:cNvCxnSpPr>
            <a:cxnSpLocks/>
          </p:cNvCxnSpPr>
          <p:nvPr/>
        </p:nvCxnSpPr>
        <p:spPr>
          <a:xfrm flipV="1">
            <a:off x="3609325" y="4154397"/>
            <a:ext cx="1988309" cy="10775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0AFCC92-544B-F48C-086D-3504CFE58671}"/>
              </a:ext>
            </a:extLst>
          </p:cNvPr>
          <p:cNvSpPr/>
          <p:nvPr/>
        </p:nvSpPr>
        <p:spPr>
          <a:xfrm>
            <a:off x="4032422" y="4665576"/>
            <a:ext cx="624688" cy="26142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요청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B338F8EC-1714-9B5D-BAE1-5E727057CC61}"/>
              </a:ext>
            </a:extLst>
          </p:cNvPr>
          <p:cNvCxnSpPr>
            <a:cxnSpLocks/>
          </p:cNvCxnSpPr>
          <p:nvPr/>
        </p:nvCxnSpPr>
        <p:spPr>
          <a:xfrm flipH="1">
            <a:off x="5409304" y="4409731"/>
            <a:ext cx="471687" cy="549589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D116F0E-37EF-B9FB-2733-A741B4B15591}"/>
              </a:ext>
            </a:extLst>
          </p:cNvPr>
          <p:cNvSpPr/>
          <p:nvPr/>
        </p:nvSpPr>
        <p:spPr>
          <a:xfrm>
            <a:off x="5341098" y="4522345"/>
            <a:ext cx="624688" cy="26142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요청</a:t>
            </a: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4069D3A7-0F95-6A54-73A3-8F57CB082EBC}"/>
              </a:ext>
            </a:extLst>
          </p:cNvPr>
          <p:cNvCxnSpPr>
            <a:cxnSpLocks/>
            <a:stCxn id="2" idx="4"/>
            <a:endCxn id="77" idx="0"/>
          </p:cNvCxnSpPr>
          <p:nvPr/>
        </p:nvCxnSpPr>
        <p:spPr>
          <a:xfrm>
            <a:off x="6138059" y="4445253"/>
            <a:ext cx="328385" cy="541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AD3EF43-A49B-4680-AFFF-7AE94C60F396}"/>
              </a:ext>
            </a:extLst>
          </p:cNvPr>
          <p:cNvSpPr/>
          <p:nvPr/>
        </p:nvSpPr>
        <p:spPr>
          <a:xfrm>
            <a:off x="6089087" y="4528188"/>
            <a:ext cx="624688" cy="26142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요청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5B09C607-04C8-7DEC-D34D-7692A1063E90}"/>
              </a:ext>
            </a:extLst>
          </p:cNvPr>
          <p:cNvCxnSpPr>
            <a:cxnSpLocks/>
            <a:stCxn id="76" idx="2"/>
          </p:cNvCxnSpPr>
          <p:nvPr/>
        </p:nvCxnSpPr>
        <p:spPr>
          <a:xfrm>
            <a:off x="5321986" y="5493475"/>
            <a:ext cx="316809" cy="499919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7FD50FC-1DCB-BC4A-6B69-15C030A3E3E3}"/>
              </a:ext>
            </a:extLst>
          </p:cNvPr>
          <p:cNvSpPr/>
          <p:nvPr/>
        </p:nvSpPr>
        <p:spPr>
          <a:xfrm>
            <a:off x="5153238" y="5570583"/>
            <a:ext cx="624688" cy="26142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날씨</a:t>
            </a: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693F4CC-F022-DC17-9CF3-04C0EE60CFFE}"/>
              </a:ext>
            </a:extLst>
          </p:cNvPr>
          <p:cNvCxnSpPr>
            <a:cxnSpLocks/>
          </p:cNvCxnSpPr>
          <p:nvPr/>
        </p:nvCxnSpPr>
        <p:spPr>
          <a:xfrm flipH="1">
            <a:off x="6214755" y="5504764"/>
            <a:ext cx="278457" cy="46218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FD44D246-42DF-CCEC-A70E-3977043B5080}"/>
              </a:ext>
            </a:extLst>
          </p:cNvPr>
          <p:cNvSpPr/>
          <p:nvPr/>
        </p:nvSpPr>
        <p:spPr>
          <a:xfrm>
            <a:off x="6096000" y="5568341"/>
            <a:ext cx="624688" cy="26142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위치</a:t>
            </a:r>
          </a:p>
        </p:txBody>
      </p:sp>
      <p:cxnSp>
        <p:nvCxnSpPr>
          <p:cNvPr id="116" name="연결선: 구부러짐 115">
            <a:extLst>
              <a:ext uri="{FF2B5EF4-FFF2-40B4-BE49-F238E27FC236}">
                <a16:creationId xmlns:a16="http://schemas.microsoft.com/office/drawing/2014/main" id="{EEA1DEB3-1C95-36ED-2C6A-22235FCBD47A}"/>
              </a:ext>
            </a:extLst>
          </p:cNvPr>
          <p:cNvCxnSpPr>
            <a:cxnSpLocks/>
            <a:stCxn id="2" idx="5"/>
            <a:endCxn id="78" idx="3"/>
          </p:cNvCxnSpPr>
          <p:nvPr/>
        </p:nvCxnSpPr>
        <p:spPr>
          <a:xfrm rot="16200000" flipH="1">
            <a:off x="5589855" y="5301385"/>
            <a:ext cx="2002198" cy="72493"/>
          </a:xfrm>
          <a:prstGeom prst="curvedConnector4">
            <a:avLst>
              <a:gd name="adj1" fmla="val 8793"/>
              <a:gd name="adj2" fmla="val 1377664"/>
            </a:avLst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541F328C-9AB6-D899-B4A0-A93BA677B1F7}"/>
              </a:ext>
            </a:extLst>
          </p:cNvPr>
          <p:cNvSpPr/>
          <p:nvPr/>
        </p:nvSpPr>
        <p:spPr>
          <a:xfrm>
            <a:off x="7030405" y="5141748"/>
            <a:ext cx="1572027" cy="6880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현재 듣고 있는 음악</a:t>
            </a:r>
            <a:r>
              <a:rPr lang="en-US" altLang="ko-KR" sz="1200" dirty="0"/>
              <a:t>&amp; </a:t>
            </a:r>
            <a:r>
              <a:rPr lang="ko-KR" altLang="en-US" sz="1200" dirty="0"/>
              <a:t>플레이 리스트</a:t>
            </a: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D65FE069-21C8-C39E-605A-43F17ACCE57A}"/>
              </a:ext>
            </a:extLst>
          </p:cNvPr>
          <p:cNvSpPr/>
          <p:nvPr/>
        </p:nvSpPr>
        <p:spPr>
          <a:xfrm>
            <a:off x="9299534" y="5951711"/>
            <a:ext cx="1813625" cy="6925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기계 학습 </a:t>
            </a:r>
            <a:endParaRPr lang="en-US" altLang="ko-KR" dirty="0"/>
          </a:p>
          <a:p>
            <a:pPr algn="ctr"/>
            <a:r>
              <a:rPr lang="ko-KR" altLang="en-US" dirty="0"/>
              <a:t>클라우드 서버</a:t>
            </a: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EE1D55A2-2339-A06D-6484-30B77F556130}"/>
              </a:ext>
            </a:extLst>
          </p:cNvPr>
          <p:cNvCxnSpPr>
            <a:cxnSpLocks/>
          </p:cNvCxnSpPr>
          <p:nvPr/>
        </p:nvCxnSpPr>
        <p:spPr>
          <a:xfrm>
            <a:off x="6627201" y="6548222"/>
            <a:ext cx="2672333" cy="5869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0D15F38E-FE03-F514-03FF-D87BD72C8917}"/>
              </a:ext>
            </a:extLst>
          </p:cNvPr>
          <p:cNvSpPr/>
          <p:nvPr/>
        </p:nvSpPr>
        <p:spPr>
          <a:xfrm>
            <a:off x="7282758" y="6388728"/>
            <a:ext cx="1426676" cy="26142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학습 요청 데이터</a:t>
            </a: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C453E8E8-481D-26AE-8BB1-AD9D3B89BF19}"/>
              </a:ext>
            </a:extLst>
          </p:cNvPr>
          <p:cNvCxnSpPr>
            <a:cxnSpLocks/>
          </p:cNvCxnSpPr>
          <p:nvPr/>
        </p:nvCxnSpPr>
        <p:spPr>
          <a:xfrm flipV="1">
            <a:off x="10657555" y="1726378"/>
            <a:ext cx="0" cy="4200138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A9018F92-968F-D538-8DDE-DE07F9C1200A}"/>
              </a:ext>
            </a:extLst>
          </p:cNvPr>
          <p:cNvSpPr/>
          <p:nvPr/>
        </p:nvSpPr>
        <p:spPr>
          <a:xfrm>
            <a:off x="9937803" y="5082357"/>
            <a:ext cx="1383339" cy="25094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갱신 데이터</a:t>
            </a:r>
            <a:endParaRPr lang="ko-KR" altLang="en-US" sz="1200" dirty="0"/>
          </a:p>
        </p:txBody>
      </p:sp>
      <p:sp>
        <p:nvSpPr>
          <p:cNvPr id="136" name="원통형 135">
            <a:extLst>
              <a:ext uri="{FF2B5EF4-FFF2-40B4-BE49-F238E27FC236}">
                <a16:creationId xmlns:a16="http://schemas.microsoft.com/office/drawing/2014/main" id="{9B21A494-3BF0-A222-D50E-1DAE2EA69AE8}"/>
              </a:ext>
            </a:extLst>
          </p:cNvPr>
          <p:cNvSpPr/>
          <p:nvPr/>
        </p:nvSpPr>
        <p:spPr>
          <a:xfrm>
            <a:off x="870370" y="313192"/>
            <a:ext cx="1276539" cy="1195057"/>
          </a:xfrm>
          <a:prstGeom prst="can">
            <a:avLst/>
          </a:prstGeom>
          <a:solidFill>
            <a:srgbClr val="F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계정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483EA13B-43B5-141D-AAF8-3DB9E552CCDC}"/>
              </a:ext>
            </a:extLst>
          </p:cNvPr>
          <p:cNvSpPr/>
          <p:nvPr/>
        </p:nvSpPr>
        <p:spPr>
          <a:xfrm>
            <a:off x="1006174" y="2524078"/>
            <a:ext cx="1004933" cy="5341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계정</a:t>
            </a:r>
            <a:r>
              <a:rPr lang="en-US" altLang="ko-KR" sz="1200" dirty="0"/>
              <a:t>API</a:t>
            </a:r>
            <a:endParaRPr lang="ko-KR" altLang="en-US" sz="1200" dirty="0"/>
          </a:p>
        </p:txBody>
      </p: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D5C72216-22AD-8C6A-E304-55705A122142}"/>
              </a:ext>
            </a:extLst>
          </p:cNvPr>
          <p:cNvCxnSpPr>
            <a:stCxn id="136" idx="3"/>
            <a:endCxn id="137" idx="0"/>
          </p:cNvCxnSpPr>
          <p:nvPr/>
        </p:nvCxnSpPr>
        <p:spPr>
          <a:xfrm>
            <a:off x="1508640" y="1508249"/>
            <a:ext cx="1" cy="1015829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4BDB75CB-B07B-9111-F6A2-33072FDFBC73}"/>
              </a:ext>
            </a:extLst>
          </p:cNvPr>
          <p:cNvCxnSpPr>
            <a:stCxn id="137" idx="2"/>
            <a:endCxn id="2" idx="2"/>
          </p:cNvCxnSpPr>
          <p:nvPr/>
        </p:nvCxnSpPr>
        <p:spPr>
          <a:xfrm rot="16200000" flipH="1">
            <a:off x="3020821" y="1546053"/>
            <a:ext cx="1015828" cy="4040188"/>
          </a:xfrm>
          <a:prstGeom prst="bentConnector2">
            <a:avLst/>
          </a:prstGeom>
          <a:ln w="381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2B83EAF0-4318-DB02-4EDE-15A14B6FD92A}"/>
              </a:ext>
            </a:extLst>
          </p:cNvPr>
          <p:cNvSpPr/>
          <p:nvPr/>
        </p:nvSpPr>
        <p:spPr>
          <a:xfrm>
            <a:off x="2560395" y="3758602"/>
            <a:ext cx="1459666" cy="68665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로그인 </a:t>
            </a:r>
            <a:r>
              <a:rPr lang="en-US" altLang="ko-KR" sz="1200" dirty="0"/>
              <a:t>&amp;</a:t>
            </a:r>
          </a:p>
          <a:p>
            <a:pPr algn="ctr"/>
            <a:r>
              <a:rPr lang="en-US" altLang="ko-KR" sz="1200" dirty="0"/>
              <a:t> </a:t>
            </a:r>
            <a:r>
              <a:rPr lang="ko-KR" altLang="en-US" sz="1200" dirty="0"/>
              <a:t>회원 가입 요청  및 결과</a:t>
            </a:r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C0B22EF5-3C3A-5C1C-0780-41CC45A00E81}"/>
              </a:ext>
            </a:extLst>
          </p:cNvPr>
          <p:cNvCxnSpPr>
            <a:cxnSpLocks/>
            <a:stCxn id="58" idx="2"/>
            <a:endCxn id="34" idx="3"/>
          </p:cNvCxnSpPr>
          <p:nvPr/>
        </p:nvCxnSpPr>
        <p:spPr>
          <a:xfrm flipH="1" flipV="1">
            <a:off x="6640715" y="602204"/>
            <a:ext cx="3028001" cy="378909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DBC382D-BD95-BF0D-3B30-9489767B94F4}"/>
              </a:ext>
            </a:extLst>
          </p:cNvPr>
          <p:cNvSpPr/>
          <p:nvPr/>
        </p:nvSpPr>
        <p:spPr>
          <a:xfrm>
            <a:off x="7416164" y="598506"/>
            <a:ext cx="1266922" cy="40104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음악 요청 및 </a:t>
            </a:r>
            <a:endParaRPr lang="en-US" altLang="ko-KR" sz="1200" dirty="0"/>
          </a:p>
          <a:p>
            <a:pPr algn="ctr"/>
            <a:r>
              <a:rPr lang="ko-KR" altLang="en-US" sz="1200" dirty="0"/>
              <a:t>결과</a:t>
            </a:r>
          </a:p>
        </p:txBody>
      </p:sp>
      <p:cxnSp>
        <p:nvCxnSpPr>
          <p:cNvPr id="208" name="연결선: 구부러짐 207">
            <a:extLst>
              <a:ext uri="{FF2B5EF4-FFF2-40B4-BE49-F238E27FC236}">
                <a16:creationId xmlns:a16="http://schemas.microsoft.com/office/drawing/2014/main" id="{3729ECCD-8F51-7DA3-9FFB-6BD3BC8CEF9B}"/>
              </a:ext>
            </a:extLst>
          </p:cNvPr>
          <p:cNvCxnSpPr>
            <a:stCxn id="34" idx="1"/>
          </p:cNvCxnSpPr>
          <p:nvPr/>
        </p:nvCxnSpPr>
        <p:spPr>
          <a:xfrm rot="10800000" flipV="1">
            <a:off x="5480391" y="602204"/>
            <a:ext cx="66551" cy="3299840"/>
          </a:xfrm>
          <a:prstGeom prst="curvedConnector4">
            <a:avLst>
              <a:gd name="adj1" fmla="val 3050653"/>
              <a:gd name="adj2" fmla="val 91188"/>
            </a:avLst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1ACD4F14-D695-FC1E-8F04-7071F77C1E5D}"/>
              </a:ext>
            </a:extLst>
          </p:cNvPr>
          <p:cNvSpPr/>
          <p:nvPr/>
        </p:nvSpPr>
        <p:spPr>
          <a:xfrm>
            <a:off x="3032678" y="1456767"/>
            <a:ext cx="1062172" cy="5341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음악 요청</a:t>
            </a:r>
            <a:endParaRPr lang="en-US" altLang="ko-KR" sz="1200" dirty="0"/>
          </a:p>
          <a:p>
            <a:pPr algn="ctr"/>
            <a:r>
              <a:rPr lang="ko-KR" altLang="en-US" sz="1200" dirty="0"/>
              <a:t>결과</a:t>
            </a:r>
          </a:p>
        </p:txBody>
      </p:sp>
      <p:sp>
        <p:nvSpPr>
          <p:cNvPr id="212" name="사각형: 둥근 모서리 211">
            <a:extLst>
              <a:ext uri="{FF2B5EF4-FFF2-40B4-BE49-F238E27FC236}">
                <a16:creationId xmlns:a16="http://schemas.microsoft.com/office/drawing/2014/main" id="{8B626624-68CD-EC4F-BE13-04529A9E2193}"/>
              </a:ext>
            </a:extLst>
          </p:cNvPr>
          <p:cNvSpPr/>
          <p:nvPr/>
        </p:nvSpPr>
        <p:spPr>
          <a:xfrm>
            <a:off x="2199006" y="6110146"/>
            <a:ext cx="1004933" cy="5341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기타</a:t>
            </a:r>
            <a:r>
              <a:rPr lang="en-US" altLang="ko-KR" sz="1200" dirty="0"/>
              <a:t>API</a:t>
            </a:r>
            <a:endParaRPr lang="ko-KR" altLang="en-US" sz="1200" dirty="0"/>
          </a:p>
        </p:txBody>
      </p: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77FD626C-263E-951D-EE06-C7767F12A2FC}"/>
              </a:ext>
            </a:extLst>
          </p:cNvPr>
          <p:cNvCxnSpPr>
            <a:cxnSpLocks/>
          </p:cNvCxnSpPr>
          <p:nvPr/>
        </p:nvCxnSpPr>
        <p:spPr>
          <a:xfrm>
            <a:off x="3196704" y="6396297"/>
            <a:ext cx="2327445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76B6B922-9641-0CC5-F738-B5D7F9220C3F}"/>
              </a:ext>
            </a:extLst>
          </p:cNvPr>
          <p:cNvSpPr/>
          <p:nvPr/>
        </p:nvSpPr>
        <p:spPr>
          <a:xfrm>
            <a:off x="3959669" y="6265932"/>
            <a:ext cx="980657" cy="26142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24" name="사각형: 둥근 모서리 223">
            <a:extLst>
              <a:ext uri="{FF2B5EF4-FFF2-40B4-BE49-F238E27FC236}">
                <a16:creationId xmlns:a16="http://schemas.microsoft.com/office/drawing/2014/main" id="{72B2970E-45B1-6EB6-C7C5-16FCA80CB08F}"/>
              </a:ext>
            </a:extLst>
          </p:cNvPr>
          <p:cNvSpPr/>
          <p:nvPr/>
        </p:nvSpPr>
        <p:spPr>
          <a:xfrm>
            <a:off x="159838" y="4533210"/>
            <a:ext cx="814605" cy="3656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외부</a:t>
            </a:r>
            <a:r>
              <a:rPr lang="en-US" altLang="ko-KR" sz="1050" dirty="0"/>
              <a:t>API</a:t>
            </a:r>
            <a:endParaRPr lang="ko-KR" altLang="en-US" sz="1050" dirty="0"/>
          </a:p>
        </p:txBody>
      </p:sp>
      <p:sp>
        <p:nvSpPr>
          <p:cNvPr id="225" name="사다리꼴 224">
            <a:extLst>
              <a:ext uri="{FF2B5EF4-FFF2-40B4-BE49-F238E27FC236}">
                <a16:creationId xmlns:a16="http://schemas.microsoft.com/office/drawing/2014/main" id="{E243E464-7DC7-F32C-DA51-D890DD7BE879}"/>
              </a:ext>
            </a:extLst>
          </p:cNvPr>
          <p:cNvSpPr/>
          <p:nvPr/>
        </p:nvSpPr>
        <p:spPr>
          <a:xfrm>
            <a:off x="125259" y="4980144"/>
            <a:ext cx="880915" cy="433827"/>
          </a:xfrm>
          <a:prstGeom prst="trapezoi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자체 개발 </a:t>
            </a:r>
            <a:r>
              <a:rPr lang="en-US" altLang="ko-KR" sz="1000" dirty="0"/>
              <a:t>API</a:t>
            </a:r>
            <a:endParaRPr lang="ko-KR" altLang="en-US" sz="1000" dirty="0"/>
          </a:p>
        </p:txBody>
      </p:sp>
      <p:sp>
        <p:nvSpPr>
          <p:cNvPr id="226" name="원통형 225">
            <a:extLst>
              <a:ext uri="{FF2B5EF4-FFF2-40B4-BE49-F238E27FC236}">
                <a16:creationId xmlns:a16="http://schemas.microsoft.com/office/drawing/2014/main" id="{0F8F4456-E57C-CB9D-D5E0-8ADCE9300DC5}"/>
              </a:ext>
            </a:extLst>
          </p:cNvPr>
          <p:cNvSpPr/>
          <p:nvPr/>
        </p:nvSpPr>
        <p:spPr>
          <a:xfrm>
            <a:off x="159838" y="4025266"/>
            <a:ext cx="854813" cy="418516"/>
          </a:xfrm>
          <a:prstGeom prst="can">
            <a:avLst/>
          </a:prstGeom>
          <a:solidFill>
            <a:srgbClr val="F6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DB</a:t>
            </a:r>
            <a:r>
              <a:rPr lang="ko-KR" altLang="en-US" dirty="0"/>
              <a:t> </a:t>
            </a:r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0B5D7057-0054-D4B2-5BB8-83573F86AA14}"/>
              </a:ext>
            </a:extLst>
          </p:cNvPr>
          <p:cNvSpPr/>
          <p:nvPr/>
        </p:nvSpPr>
        <p:spPr>
          <a:xfrm>
            <a:off x="145229" y="5521939"/>
            <a:ext cx="871236" cy="429771"/>
          </a:xfrm>
          <a:prstGeom prst="ellipse">
            <a:avLst/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요청자</a:t>
            </a:r>
            <a:endParaRPr lang="ko-KR" altLang="en-US" sz="1200" dirty="0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4C6B398C-B3F9-7878-5AB9-F2235FCEAD4E}"/>
              </a:ext>
            </a:extLst>
          </p:cNvPr>
          <p:cNvSpPr/>
          <p:nvPr/>
        </p:nvSpPr>
        <p:spPr>
          <a:xfrm>
            <a:off x="159838" y="6022368"/>
            <a:ext cx="814605" cy="37393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데이터 형식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44723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95</Words>
  <Application>Microsoft Office PowerPoint</Application>
  <PresentationFormat>와이드스크린</PresentationFormat>
  <Paragraphs>51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향 늑</dc:creator>
  <cp:lastModifiedBy>향 늑</cp:lastModifiedBy>
  <cp:revision>1</cp:revision>
  <cp:lastPrinted>2022-11-14T14:32:51Z</cp:lastPrinted>
  <dcterms:created xsi:type="dcterms:W3CDTF">2022-11-14T13:50:47Z</dcterms:created>
  <dcterms:modified xsi:type="dcterms:W3CDTF">2022-11-14T14:34:49Z</dcterms:modified>
</cp:coreProperties>
</file>