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F2DA96-F65D-4F6B-AFAB-B7BC055B270C}" v="45" dt="2022-11-18T10:38:44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향 늑" userId="3544f6f334456c2f" providerId="LiveId" clId="{D1F2DA96-F65D-4F6B-AFAB-B7BC055B270C}"/>
    <pc:docChg chg="undo custSel addSld delSld modSld sldOrd">
      <pc:chgData name="향 늑" userId="3544f6f334456c2f" providerId="LiveId" clId="{D1F2DA96-F65D-4F6B-AFAB-B7BC055B270C}" dt="2022-11-18T10:38:48.900" v="368"/>
      <pc:docMkLst>
        <pc:docMk/>
      </pc:docMkLst>
      <pc:sldChg chg="delSp new del mod">
        <pc:chgData name="향 늑" userId="3544f6f334456c2f" providerId="LiveId" clId="{D1F2DA96-F65D-4F6B-AFAB-B7BC055B270C}" dt="2022-11-18T10:15:57.148" v="3" actId="47"/>
        <pc:sldMkLst>
          <pc:docMk/>
          <pc:sldMk cId="1377150759" sldId="256"/>
        </pc:sldMkLst>
        <pc:spChg chg="del">
          <ac:chgData name="향 늑" userId="3544f6f334456c2f" providerId="LiveId" clId="{D1F2DA96-F65D-4F6B-AFAB-B7BC055B270C}" dt="2022-11-18T10:15:52.625" v="1" actId="478"/>
          <ac:spMkLst>
            <pc:docMk/>
            <pc:sldMk cId="1377150759" sldId="256"/>
            <ac:spMk id="2" creationId="{F4152D71-4F49-CDCE-18D5-0E8DFA30BB74}"/>
          </ac:spMkLst>
        </pc:spChg>
        <pc:spChg chg="del">
          <ac:chgData name="향 늑" userId="3544f6f334456c2f" providerId="LiveId" clId="{D1F2DA96-F65D-4F6B-AFAB-B7BC055B270C}" dt="2022-11-18T10:15:53.248" v="2" actId="478"/>
          <ac:spMkLst>
            <pc:docMk/>
            <pc:sldMk cId="1377150759" sldId="256"/>
            <ac:spMk id="3" creationId="{BF3EDDEC-D821-62A7-7C08-C58C8373BE25}"/>
          </ac:spMkLst>
        </pc:spChg>
      </pc:sldChg>
      <pc:sldChg chg="addSp delSp modSp add del mod ord">
        <pc:chgData name="향 늑" userId="3544f6f334456c2f" providerId="LiveId" clId="{D1F2DA96-F65D-4F6B-AFAB-B7BC055B270C}" dt="2022-11-18T10:38:48.900" v="368"/>
        <pc:sldMkLst>
          <pc:docMk/>
          <pc:sldMk cId="1844723592" sldId="257"/>
        </pc:sldMkLst>
        <pc:spChg chg="del mod">
          <ac:chgData name="향 늑" userId="3544f6f334456c2f" providerId="LiveId" clId="{D1F2DA96-F65D-4F6B-AFAB-B7BC055B270C}" dt="2022-11-18T10:23:51.423" v="104" actId="478"/>
          <ac:spMkLst>
            <pc:docMk/>
            <pc:sldMk cId="1844723592" sldId="257"/>
            <ac:spMk id="4" creationId="{CE852D0B-3D04-DADC-D141-ED9B7929F4EA}"/>
          </ac:spMkLst>
        </pc:spChg>
        <pc:spChg chg="add del mod">
          <ac:chgData name="향 늑" userId="3544f6f334456c2f" providerId="LiveId" clId="{D1F2DA96-F65D-4F6B-AFAB-B7BC055B270C}" dt="2022-11-18T10:38:48.900" v="368"/>
          <ac:spMkLst>
            <pc:docMk/>
            <pc:sldMk cId="1844723592" sldId="257"/>
            <ac:spMk id="4" creationId="{D7F4D8B2-2A2C-A75D-E358-8A2AC42F9203}"/>
          </ac:spMkLst>
        </pc:spChg>
        <pc:spChg chg="mod">
          <ac:chgData name="향 늑" userId="3544f6f334456c2f" providerId="LiveId" clId="{D1F2DA96-F65D-4F6B-AFAB-B7BC055B270C}" dt="2022-11-18T10:34:58.878" v="319" actId="1076"/>
          <ac:spMkLst>
            <pc:docMk/>
            <pc:sldMk cId="1844723592" sldId="257"/>
            <ac:spMk id="5" creationId="{057FA3B9-B7D6-9D76-B862-F3E1B479B28E}"/>
          </ac:spMkLst>
        </pc:spChg>
        <pc:spChg chg="add del mod">
          <ac:chgData name="향 늑" userId="3544f6f334456c2f" providerId="LiveId" clId="{D1F2DA96-F65D-4F6B-AFAB-B7BC055B270C}" dt="2022-11-18T10:18:35.190" v="82" actId="1076"/>
          <ac:spMkLst>
            <pc:docMk/>
            <pc:sldMk cId="1844723592" sldId="257"/>
            <ac:spMk id="10" creationId="{844EFA9D-F1A2-4CD6-ABEC-2618B7716796}"/>
          </ac:spMkLst>
        </pc:spChg>
        <pc:spChg chg="add mod">
          <ac:chgData name="향 늑" userId="3544f6f334456c2f" providerId="LiveId" clId="{D1F2DA96-F65D-4F6B-AFAB-B7BC055B270C}" dt="2022-11-18T10:26:06.621" v="134" actId="1076"/>
          <ac:spMkLst>
            <pc:docMk/>
            <pc:sldMk cId="1844723592" sldId="257"/>
            <ac:spMk id="11" creationId="{A3D1A161-E3FD-655A-703B-24FB1E298CEF}"/>
          </ac:spMkLst>
        </pc:spChg>
        <pc:spChg chg="add mod">
          <ac:chgData name="향 늑" userId="3544f6f334456c2f" providerId="LiveId" clId="{D1F2DA96-F65D-4F6B-AFAB-B7BC055B270C}" dt="2022-11-18T10:26:06.621" v="134" actId="1076"/>
          <ac:spMkLst>
            <pc:docMk/>
            <pc:sldMk cId="1844723592" sldId="257"/>
            <ac:spMk id="12" creationId="{909BD979-9A36-8211-295D-2ECB39614B1F}"/>
          </ac:spMkLst>
        </pc:spChg>
        <pc:spChg chg="del mod">
          <ac:chgData name="향 늑" userId="3544f6f334456c2f" providerId="LiveId" clId="{D1F2DA96-F65D-4F6B-AFAB-B7BC055B270C}" dt="2022-11-18T10:23:50.742" v="103" actId="478"/>
          <ac:spMkLst>
            <pc:docMk/>
            <pc:sldMk cId="1844723592" sldId="257"/>
            <ac:spMk id="18" creationId="{24D3512F-BED2-5F0B-9ED2-6D4054CA03F3}"/>
          </ac:spMkLst>
        </pc:spChg>
        <pc:spChg chg="add mod ord">
          <ac:chgData name="향 늑" userId="3544f6f334456c2f" providerId="LiveId" clId="{D1F2DA96-F65D-4F6B-AFAB-B7BC055B270C}" dt="2022-11-18T10:26:52.504" v="149" actId="14100"/>
          <ac:spMkLst>
            <pc:docMk/>
            <pc:sldMk cId="1844723592" sldId="257"/>
            <ac:spMk id="19" creationId="{646EF40F-0203-27ED-5861-4782AA53BB12}"/>
          </ac:spMkLst>
        </pc:spChg>
        <pc:spChg chg="add mod ord">
          <ac:chgData name="향 늑" userId="3544f6f334456c2f" providerId="LiveId" clId="{D1F2DA96-F65D-4F6B-AFAB-B7BC055B270C}" dt="2022-11-18T10:27:11.096" v="156" actId="14100"/>
          <ac:spMkLst>
            <pc:docMk/>
            <pc:sldMk cId="1844723592" sldId="257"/>
            <ac:spMk id="20" creationId="{870F4BCB-2FE1-6280-3CAB-D4DF063C2C9E}"/>
          </ac:spMkLst>
        </pc:spChg>
        <pc:spChg chg="add mod">
          <ac:chgData name="향 늑" userId="3544f6f334456c2f" providerId="LiveId" clId="{D1F2DA96-F65D-4F6B-AFAB-B7BC055B270C}" dt="2022-11-18T10:27:25.716" v="180"/>
          <ac:spMkLst>
            <pc:docMk/>
            <pc:sldMk cId="1844723592" sldId="257"/>
            <ac:spMk id="21" creationId="{AB707D94-5C83-2062-E0DA-B3677B5C87A9}"/>
          </ac:spMkLst>
        </pc:spChg>
        <pc:spChg chg="add del mod">
          <ac:chgData name="향 늑" userId="3544f6f334456c2f" providerId="LiveId" clId="{D1F2DA96-F65D-4F6B-AFAB-B7BC055B270C}" dt="2022-11-18T10:34:19.174" v="310"/>
          <ac:spMkLst>
            <pc:docMk/>
            <pc:sldMk cId="1844723592" sldId="257"/>
            <ac:spMk id="32" creationId="{1D2935F5-EB73-5294-C285-63EE3C9F6FFB}"/>
          </ac:spMkLst>
        </pc:spChg>
        <pc:spChg chg="mod">
          <ac:chgData name="향 늑" userId="3544f6f334456c2f" providerId="LiveId" clId="{D1F2DA96-F65D-4F6B-AFAB-B7BC055B270C}" dt="2022-11-18T10:21:17.647" v="94" actId="1076"/>
          <ac:spMkLst>
            <pc:docMk/>
            <pc:sldMk cId="1844723592" sldId="257"/>
            <ac:spMk id="34" creationId="{205DE6D9-CB19-C736-B8FF-790EB18F8150}"/>
          </ac:spMkLst>
        </pc:spChg>
        <pc:spChg chg="del">
          <ac:chgData name="향 늑" userId="3544f6f334456c2f" providerId="LiveId" clId="{D1F2DA96-F65D-4F6B-AFAB-B7BC055B270C}" dt="2022-11-18T10:24:08.783" v="108" actId="478"/>
          <ac:spMkLst>
            <pc:docMk/>
            <pc:sldMk cId="1844723592" sldId="257"/>
            <ac:spMk id="38" creationId="{2F142FD0-19D3-1975-A2DB-496081B76DF8}"/>
          </ac:spMkLst>
        </pc:spChg>
        <pc:spChg chg="add del mod">
          <ac:chgData name="향 늑" userId="3544f6f334456c2f" providerId="LiveId" clId="{D1F2DA96-F65D-4F6B-AFAB-B7BC055B270C}" dt="2022-11-18T10:34:58.159" v="317"/>
          <ac:spMkLst>
            <pc:docMk/>
            <pc:sldMk cId="1844723592" sldId="257"/>
            <ac:spMk id="44" creationId="{5892A405-FBD7-7FCF-EC42-7B23CF5BDCD9}"/>
          </ac:spMkLst>
        </pc:spChg>
        <pc:spChg chg="del mod">
          <ac:chgData name="향 늑" userId="3544f6f334456c2f" providerId="LiveId" clId="{D1F2DA96-F65D-4F6B-AFAB-B7BC055B270C}" dt="2022-11-18T10:24:06.118" v="105" actId="478"/>
          <ac:spMkLst>
            <pc:docMk/>
            <pc:sldMk cId="1844723592" sldId="257"/>
            <ac:spMk id="75" creationId="{6505DB77-29B6-BBA7-A272-6EB6E700695A}"/>
          </ac:spMkLst>
        </pc:spChg>
        <pc:spChg chg="mod">
          <ac:chgData name="향 늑" userId="3544f6f334456c2f" providerId="LiveId" clId="{D1F2DA96-F65D-4F6B-AFAB-B7BC055B270C}" dt="2022-11-18T10:18:58.545" v="86" actId="1076"/>
          <ac:spMkLst>
            <pc:docMk/>
            <pc:sldMk cId="1844723592" sldId="257"/>
            <ac:spMk id="76" creationId="{B30D0A0B-C624-B9B1-B6E4-52E15CADF67B}"/>
          </ac:spMkLst>
        </pc:spChg>
        <pc:spChg chg="mod">
          <ac:chgData name="향 늑" userId="3544f6f334456c2f" providerId="LiveId" clId="{D1F2DA96-F65D-4F6B-AFAB-B7BC055B270C}" dt="2022-11-18T10:18:10.802" v="70" actId="1076"/>
          <ac:spMkLst>
            <pc:docMk/>
            <pc:sldMk cId="1844723592" sldId="257"/>
            <ac:spMk id="77" creationId="{0FCBA050-F53F-86BC-C2FB-DE7A147D92B1}"/>
          </ac:spMkLst>
        </pc:spChg>
        <pc:spChg chg="mod">
          <ac:chgData name="향 늑" userId="3544f6f334456c2f" providerId="LiveId" clId="{D1F2DA96-F65D-4F6B-AFAB-B7BC055B270C}" dt="2022-11-18T10:25:22.157" v="127" actId="20577"/>
          <ac:spMkLst>
            <pc:docMk/>
            <pc:sldMk cId="1844723592" sldId="257"/>
            <ac:spMk id="78" creationId="{D1873ED2-D0C6-BE4E-18EB-E639F74D14BD}"/>
          </ac:spMkLst>
        </pc:spChg>
        <pc:spChg chg="del mod">
          <ac:chgData name="향 늑" userId="3544f6f334456c2f" providerId="LiveId" clId="{D1F2DA96-F65D-4F6B-AFAB-B7BC055B270C}" dt="2022-11-18T10:24:06.903" v="106" actId="478"/>
          <ac:spMkLst>
            <pc:docMk/>
            <pc:sldMk cId="1844723592" sldId="257"/>
            <ac:spMk id="80" creationId="{00AFCC92-544B-F48C-086D-3504CFE58671}"/>
          </ac:spMkLst>
        </pc:spChg>
        <pc:spChg chg="mod">
          <ac:chgData name="향 늑" userId="3544f6f334456c2f" providerId="LiveId" clId="{D1F2DA96-F65D-4F6B-AFAB-B7BC055B270C}" dt="2022-11-18T10:35:05.891" v="337"/>
          <ac:spMkLst>
            <pc:docMk/>
            <pc:sldMk cId="1844723592" sldId="257"/>
            <ac:spMk id="100" creationId="{FD44D246-42DF-CCEC-A70E-3977043B5080}"/>
          </ac:spMkLst>
        </pc:spChg>
        <pc:spChg chg="del mod">
          <ac:chgData name="향 늑" userId="3544f6f334456c2f" providerId="LiveId" clId="{D1F2DA96-F65D-4F6B-AFAB-B7BC055B270C}" dt="2022-11-18T10:26:01.478" v="132" actId="478"/>
          <ac:spMkLst>
            <pc:docMk/>
            <pc:sldMk cId="1844723592" sldId="257"/>
            <ac:spMk id="212" creationId="{8B626624-68CD-EC4F-BE13-04529A9E2193}"/>
          </ac:spMkLst>
        </pc:spChg>
        <pc:spChg chg="mod">
          <ac:chgData name="향 늑" userId="3544f6f334456c2f" providerId="LiveId" clId="{D1F2DA96-F65D-4F6B-AFAB-B7BC055B270C}" dt="2022-11-18T10:27:49.091" v="188" actId="1076"/>
          <ac:spMkLst>
            <pc:docMk/>
            <pc:sldMk cId="1844723592" sldId="257"/>
            <ac:spMk id="214" creationId="{76B6B922-9641-0CC5-F738-B5D7F9220C3F}"/>
          </ac:spMkLst>
        </pc:spChg>
        <pc:cxnChg chg="mod">
          <ac:chgData name="향 늑" userId="3544f6f334456c2f" providerId="LiveId" clId="{D1F2DA96-F65D-4F6B-AFAB-B7BC055B270C}" dt="2022-11-18T10:34:59.518" v="320" actId="14100"/>
          <ac:cxnSpMkLst>
            <pc:docMk/>
            <pc:sldMk cId="1844723592" sldId="257"/>
            <ac:cxnSpMk id="13" creationId="{99553B0C-37D0-1719-9A17-D5BFEBD33FDD}"/>
          </ac:cxnSpMkLst>
        </pc:cxnChg>
        <pc:cxnChg chg="add mod">
          <ac:chgData name="향 늑" userId="3544f6f334456c2f" providerId="LiveId" clId="{D1F2DA96-F65D-4F6B-AFAB-B7BC055B270C}" dt="2022-11-18T10:27:36.401" v="186" actId="14100"/>
          <ac:cxnSpMkLst>
            <pc:docMk/>
            <pc:sldMk cId="1844723592" sldId="257"/>
            <ac:cxnSpMk id="15" creationId="{188FBEFF-CC8D-56A4-8744-44CA55700608}"/>
          </ac:cxnSpMkLst>
        </pc:cxnChg>
        <pc:cxnChg chg="add mod">
          <ac:chgData name="향 늑" userId="3544f6f334456c2f" providerId="LiveId" clId="{D1F2DA96-F65D-4F6B-AFAB-B7BC055B270C}" dt="2022-11-18T10:27:38.197" v="187" actId="14100"/>
          <ac:cxnSpMkLst>
            <pc:docMk/>
            <pc:sldMk cId="1844723592" sldId="257"/>
            <ac:cxnSpMk id="22" creationId="{760638A5-9164-EC71-0036-7EB6219C6057}"/>
          </ac:cxnSpMkLst>
        </pc:cxnChg>
        <pc:cxnChg chg="mod">
          <ac:chgData name="향 늑" userId="3544f6f334456c2f" providerId="LiveId" clId="{D1F2DA96-F65D-4F6B-AFAB-B7BC055B270C}" dt="2022-11-18T10:34:58.878" v="319" actId="1076"/>
          <ac:cxnSpMkLst>
            <pc:docMk/>
            <pc:sldMk cId="1844723592" sldId="257"/>
            <ac:cxnSpMk id="41" creationId="{94C40D8F-52BB-EEEA-CCC8-3B0AE3617767}"/>
          </ac:cxnSpMkLst>
        </pc:cxnChg>
        <pc:cxnChg chg="del mod">
          <ac:chgData name="향 늑" userId="3544f6f334456c2f" providerId="LiveId" clId="{D1F2DA96-F65D-4F6B-AFAB-B7BC055B270C}" dt="2022-11-18T10:24:07.382" v="107" actId="478"/>
          <ac:cxnSpMkLst>
            <pc:docMk/>
            <pc:sldMk cId="1844723592" sldId="257"/>
            <ac:cxnSpMk id="79" creationId="{DF555DE2-93E2-7478-C412-8B7717F7E55F}"/>
          </ac:cxnSpMkLst>
        </pc:cxnChg>
        <pc:cxnChg chg="mod">
          <ac:chgData name="향 늑" userId="3544f6f334456c2f" providerId="LiveId" clId="{D1F2DA96-F65D-4F6B-AFAB-B7BC055B270C}" dt="2022-11-18T10:18:58.353" v="85" actId="1076"/>
          <ac:cxnSpMkLst>
            <pc:docMk/>
            <pc:sldMk cId="1844723592" sldId="257"/>
            <ac:cxnSpMk id="84" creationId="{B338F8EC-1714-9B5D-BAE1-5E727057CC61}"/>
          </ac:cxnSpMkLst>
        </pc:cxnChg>
        <pc:cxnChg chg="mod">
          <ac:chgData name="향 늑" userId="3544f6f334456c2f" providerId="LiveId" clId="{D1F2DA96-F65D-4F6B-AFAB-B7BC055B270C}" dt="2022-11-18T10:18:10.802" v="70" actId="1076"/>
          <ac:cxnSpMkLst>
            <pc:docMk/>
            <pc:sldMk cId="1844723592" sldId="257"/>
            <ac:cxnSpMk id="88" creationId="{4069D3A7-0F95-6A54-73A3-8F57CB082EBC}"/>
          </ac:cxnSpMkLst>
        </pc:cxnChg>
        <pc:cxnChg chg="mod">
          <ac:chgData name="향 늑" userId="3544f6f334456c2f" providerId="LiveId" clId="{D1F2DA96-F65D-4F6B-AFAB-B7BC055B270C}" dt="2022-11-18T10:18:58.545" v="86" actId="1076"/>
          <ac:cxnSpMkLst>
            <pc:docMk/>
            <pc:sldMk cId="1844723592" sldId="257"/>
            <ac:cxnSpMk id="93" creationId="{5B09C607-04C8-7DEC-D34D-7692A1063E90}"/>
          </ac:cxnSpMkLst>
        </pc:cxnChg>
        <pc:cxnChg chg="mod">
          <ac:chgData name="향 늑" userId="3544f6f334456c2f" providerId="LiveId" clId="{D1F2DA96-F65D-4F6B-AFAB-B7BC055B270C}" dt="2022-11-18T10:21:17.647" v="94" actId="1076"/>
          <ac:cxnSpMkLst>
            <pc:docMk/>
            <pc:sldMk cId="1844723592" sldId="257"/>
            <ac:cxnSpMk id="168" creationId="{C0B22EF5-3C3A-5C1C-0780-41CC45A00E81}"/>
          </ac:cxnSpMkLst>
        </pc:cxnChg>
        <pc:cxnChg chg="mod">
          <ac:chgData name="향 늑" userId="3544f6f334456c2f" providerId="LiveId" clId="{D1F2DA96-F65D-4F6B-AFAB-B7BC055B270C}" dt="2022-11-18T10:21:17.647" v="94" actId="1076"/>
          <ac:cxnSpMkLst>
            <pc:docMk/>
            <pc:sldMk cId="1844723592" sldId="257"/>
            <ac:cxnSpMk id="208" creationId="{3729ECCD-8F51-7DA3-9FFB-6BD3BC8CEF9B}"/>
          </ac:cxnSpMkLst>
        </pc:cxnChg>
        <pc:cxnChg chg="mod">
          <ac:chgData name="향 늑" userId="3544f6f334456c2f" providerId="LiveId" clId="{D1F2DA96-F65D-4F6B-AFAB-B7BC055B270C}" dt="2022-11-18T10:27:35.171" v="185" actId="14100"/>
          <ac:cxnSpMkLst>
            <pc:docMk/>
            <pc:sldMk cId="1844723592" sldId="257"/>
            <ac:cxnSpMk id="213" creationId="{77FD626C-263E-951D-EE06-C7767F12A2FC}"/>
          </ac:cxnSpMkLst>
        </pc:cxnChg>
      </pc:sldChg>
      <pc:sldChg chg="add del">
        <pc:chgData name="향 늑" userId="3544f6f334456c2f" providerId="LiveId" clId="{D1F2DA96-F65D-4F6B-AFAB-B7BC055B270C}" dt="2022-11-18T10:23:44.161" v="99" actId="47"/>
        <pc:sldMkLst>
          <pc:docMk/>
          <pc:sldMk cId="1680363173" sldId="260"/>
        </pc:sldMkLst>
      </pc:sldChg>
      <pc:sldChg chg="addSp modSp add mod">
        <pc:chgData name="향 늑" userId="3544f6f334456c2f" providerId="LiveId" clId="{D1F2DA96-F65D-4F6B-AFAB-B7BC055B270C}" dt="2022-11-18T10:17:20.774" v="64" actId="1076"/>
        <pc:sldMkLst>
          <pc:docMk/>
          <pc:sldMk cId="2498609726" sldId="262"/>
        </pc:sldMkLst>
        <pc:spChg chg="add mod">
          <ac:chgData name="향 늑" userId="3544f6f334456c2f" providerId="LiveId" clId="{D1F2DA96-F65D-4F6B-AFAB-B7BC055B270C}" dt="2022-11-18T10:16:49.666" v="54" actId="14100"/>
          <ac:spMkLst>
            <pc:docMk/>
            <pc:sldMk cId="2498609726" sldId="262"/>
            <ac:spMk id="3" creationId="{B9079F77-A9CE-F24D-556D-37FE906DBB08}"/>
          </ac:spMkLst>
        </pc:spChg>
        <pc:spChg chg="add mod">
          <ac:chgData name="향 늑" userId="3544f6f334456c2f" providerId="LiveId" clId="{D1F2DA96-F65D-4F6B-AFAB-B7BC055B270C}" dt="2022-11-18T10:17:20.774" v="64" actId="1076"/>
          <ac:spMkLst>
            <pc:docMk/>
            <pc:sldMk cId="2498609726" sldId="262"/>
            <ac:spMk id="4" creationId="{B352BD1F-39F7-7667-5BF8-BDA2B25456BD}"/>
          </ac:spMkLst>
        </pc:spChg>
        <pc:spChg chg="add mod">
          <ac:chgData name="향 늑" userId="3544f6f334456c2f" providerId="LiveId" clId="{D1F2DA96-F65D-4F6B-AFAB-B7BC055B270C}" dt="2022-11-18T10:17:20.774" v="64" actId="1076"/>
          <ac:spMkLst>
            <pc:docMk/>
            <pc:sldMk cId="2498609726" sldId="262"/>
            <ac:spMk id="10" creationId="{1FE52295-5F5A-F163-F73D-7155D4A076DB}"/>
          </ac:spMkLst>
        </pc:spChg>
        <pc:spChg chg="add mod">
          <ac:chgData name="향 늑" userId="3544f6f334456c2f" providerId="LiveId" clId="{D1F2DA96-F65D-4F6B-AFAB-B7BC055B270C}" dt="2022-11-18T10:17:20.774" v="64" actId="1076"/>
          <ac:spMkLst>
            <pc:docMk/>
            <pc:sldMk cId="2498609726" sldId="262"/>
            <ac:spMk id="11" creationId="{8E2E78C7-84CD-723F-2B03-45996F8C9FA1}"/>
          </ac:spMkLst>
        </pc:spChg>
        <pc:spChg chg="add mod">
          <ac:chgData name="향 늑" userId="3544f6f334456c2f" providerId="LiveId" clId="{D1F2DA96-F65D-4F6B-AFAB-B7BC055B270C}" dt="2022-11-18T10:17:20.774" v="64" actId="1076"/>
          <ac:spMkLst>
            <pc:docMk/>
            <pc:sldMk cId="2498609726" sldId="262"/>
            <ac:spMk id="12" creationId="{422D4267-77BC-C76D-3DD0-BA0C1548B002}"/>
          </ac:spMkLst>
        </pc:spChg>
        <pc:spChg chg="add mod">
          <ac:chgData name="향 늑" userId="3544f6f334456c2f" providerId="LiveId" clId="{D1F2DA96-F65D-4F6B-AFAB-B7BC055B270C}" dt="2022-11-18T10:17:20.774" v="64" actId="1076"/>
          <ac:spMkLst>
            <pc:docMk/>
            <pc:sldMk cId="2498609726" sldId="262"/>
            <ac:spMk id="17" creationId="{65BA5FC3-193C-3D3C-8B2F-D6D6FD17E5AA}"/>
          </ac:spMkLst>
        </pc:spChg>
      </pc:sldChg>
      <pc:sldChg chg="addSp delSp modSp add mod">
        <pc:chgData name="향 늑" userId="3544f6f334456c2f" providerId="LiveId" clId="{D1F2DA96-F65D-4F6B-AFAB-B7BC055B270C}" dt="2022-11-18T10:33:04.195" v="291" actId="1076"/>
        <pc:sldMkLst>
          <pc:docMk/>
          <pc:sldMk cId="2557751553" sldId="264"/>
        </pc:sldMkLst>
        <pc:spChg chg="add mod">
          <ac:chgData name="향 늑" userId="3544f6f334456c2f" providerId="LiveId" clId="{D1F2DA96-F65D-4F6B-AFAB-B7BC055B270C}" dt="2022-11-18T10:17:03.990" v="62" actId="14100"/>
          <ac:spMkLst>
            <pc:docMk/>
            <pc:sldMk cId="2557751553" sldId="264"/>
            <ac:spMk id="2" creationId="{C2F84037-C9F3-7A5D-4D98-CAF47B302DA0}"/>
          </ac:spMkLst>
        </pc:spChg>
        <pc:spChg chg="add mod">
          <ac:chgData name="향 늑" userId="3544f6f334456c2f" providerId="LiveId" clId="{D1F2DA96-F65D-4F6B-AFAB-B7BC055B270C}" dt="2022-11-18T10:30:05.014" v="236" actId="20577"/>
          <ac:spMkLst>
            <pc:docMk/>
            <pc:sldMk cId="2557751553" sldId="264"/>
            <ac:spMk id="7" creationId="{197ACD16-6D4A-A797-22BA-062D30463A10}"/>
          </ac:spMkLst>
        </pc:spChg>
        <pc:spChg chg="add del mod">
          <ac:chgData name="향 늑" userId="3544f6f334456c2f" providerId="LiveId" clId="{D1F2DA96-F65D-4F6B-AFAB-B7BC055B270C}" dt="2022-11-18T10:29:39.520" v="220"/>
          <ac:spMkLst>
            <pc:docMk/>
            <pc:sldMk cId="2557751553" sldId="264"/>
            <ac:spMk id="9" creationId="{156D3A0B-17C6-D59F-A82D-1072A2E6DB01}"/>
          </ac:spMkLst>
        </pc:spChg>
        <pc:spChg chg="add mod">
          <ac:chgData name="향 늑" userId="3544f6f334456c2f" providerId="LiveId" clId="{D1F2DA96-F65D-4F6B-AFAB-B7BC055B270C}" dt="2022-11-18T10:33:01.986" v="290" actId="1076"/>
          <ac:spMkLst>
            <pc:docMk/>
            <pc:sldMk cId="2557751553" sldId="264"/>
            <ac:spMk id="14" creationId="{0DE35DC0-4EE4-6F5B-0E06-C011CC55BED3}"/>
          </ac:spMkLst>
        </pc:spChg>
        <pc:spChg chg="add mod">
          <ac:chgData name="향 늑" userId="3544f6f334456c2f" providerId="LiveId" clId="{D1F2DA96-F65D-4F6B-AFAB-B7BC055B270C}" dt="2022-11-18T10:33:04.195" v="291" actId="1076"/>
          <ac:spMkLst>
            <pc:docMk/>
            <pc:sldMk cId="2557751553" sldId="264"/>
            <ac:spMk id="15" creationId="{A427F61B-7F1D-1806-C4C0-1A011D8F20D2}"/>
          </ac:spMkLst>
        </pc:spChg>
        <pc:spChg chg="mod">
          <ac:chgData name="향 늑" userId="3544f6f334456c2f" providerId="LiveId" clId="{D1F2DA96-F65D-4F6B-AFAB-B7BC055B270C}" dt="2022-11-18T10:30:59.155" v="289" actId="1076"/>
          <ac:spMkLst>
            <pc:docMk/>
            <pc:sldMk cId="2557751553" sldId="264"/>
            <ac:spMk id="89" creationId="{2AD3EF43-A49B-4680-AFFF-7AE94C60F396}"/>
          </ac:spMkLst>
        </pc:spChg>
        <pc:spChg chg="mod">
          <ac:chgData name="향 늑" userId="3544f6f334456c2f" providerId="LiveId" clId="{D1F2DA96-F65D-4F6B-AFAB-B7BC055B270C}" dt="2022-11-18T10:30:52.587" v="287" actId="14100"/>
          <ac:spMkLst>
            <pc:docMk/>
            <pc:sldMk cId="2557751553" sldId="264"/>
            <ac:spMk id="147" creationId="{601C72B3-46FF-C1F7-E852-47B4994324F2}"/>
          </ac:spMkLst>
        </pc:spChg>
        <pc:spChg chg="mod">
          <ac:chgData name="향 늑" userId="3544f6f334456c2f" providerId="LiveId" clId="{D1F2DA96-F65D-4F6B-AFAB-B7BC055B270C}" dt="2022-11-18T10:30:10.329" v="237" actId="1076"/>
          <ac:spMkLst>
            <pc:docMk/>
            <pc:sldMk cId="2557751553" sldId="264"/>
            <ac:spMk id="214" creationId="{76B6B922-9641-0CC5-F738-B5D7F9220C3F}"/>
          </ac:spMkLst>
        </pc:spChg>
        <pc:spChg chg="del">
          <ac:chgData name="향 늑" userId="3544f6f334456c2f" providerId="LiveId" clId="{D1F2DA96-F65D-4F6B-AFAB-B7BC055B270C}" dt="2022-11-18T10:16:57.807" v="59" actId="478"/>
          <ac:spMkLst>
            <pc:docMk/>
            <pc:sldMk cId="2557751553" sldId="264"/>
            <ac:spMk id="227" creationId="{0B5D7057-0054-D4B2-5BB8-83573F86AA14}"/>
          </ac:spMkLst>
        </pc:spChg>
        <pc:spChg chg="mod">
          <ac:chgData name="향 늑" userId="3544f6f334456c2f" providerId="LiveId" clId="{D1F2DA96-F65D-4F6B-AFAB-B7BC055B270C}" dt="2022-11-18T10:16:59.990" v="60" actId="1076"/>
          <ac:spMkLst>
            <pc:docMk/>
            <pc:sldMk cId="2557751553" sldId="264"/>
            <ac:spMk id="228" creationId="{4C6B398C-B3F9-7878-5AB9-F2235FCEAD4E}"/>
          </ac:spMkLst>
        </pc:spChg>
        <pc:cxnChg chg="add mod">
          <ac:chgData name="향 늑" userId="3544f6f334456c2f" providerId="LiveId" clId="{D1F2DA96-F65D-4F6B-AFAB-B7BC055B270C}" dt="2022-11-18T10:29:37.263" v="218" actId="14100"/>
          <ac:cxnSpMkLst>
            <pc:docMk/>
            <pc:sldMk cId="2557751553" sldId="264"/>
            <ac:cxnSpMk id="3" creationId="{0582C5D0-6868-91A5-7D80-1CDC368287A8}"/>
          </ac:cxnSpMkLst>
        </pc:cxnChg>
        <pc:cxnChg chg="add mod">
          <ac:chgData name="향 늑" userId="3544f6f334456c2f" providerId="LiveId" clId="{D1F2DA96-F65D-4F6B-AFAB-B7BC055B270C}" dt="2022-11-18T10:29:57.866" v="225" actId="14100"/>
          <ac:cxnSpMkLst>
            <pc:docMk/>
            <pc:sldMk cId="2557751553" sldId="264"/>
            <ac:cxnSpMk id="10" creationId="{77445C17-C859-0738-A3CA-3D49EDC2AF19}"/>
          </ac:cxnSpMkLst>
        </pc:cxnChg>
        <pc:cxnChg chg="mod">
          <ac:chgData name="향 늑" userId="3544f6f334456c2f" providerId="LiveId" clId="{D1F2DA96-F65D-4F6B-AFAB-B7BC055B270C}" dt="2022-11-18T10:30:57.816" v="288" actId="14100"/>
          <ac:cxnSpMkLst>
            <pc:docMk/>
            <pc:sldMk cId="2557751553" sldId="264"/>
            <ac:cxnSpMk id="218" creationId="{4FDD7800-8859-63B2-AA55-5595D8C1ADB0}"/>
          </ac:cxnSpMkLst>
        </pc:cxnChg>
      </pc:sldChg>
      <pc:sldChg chg="delSp modSp new del mod">
        <pc:chgData name="향 늑" userId="3544f6f334456c2f" providerId="LiveId" clId="{D1F2DA96-F65D-4F6B-AFAB-B7BC055B270C}" dt="2022-11-18T10:36:52.395" v="341" actId="47"/>
        <pc:sldMkLst>
          <pc:docMk/>
          <pc:sldMk cId="656847616" sldId="265"/>
        </pc:sldMkLst>
        <pc:spChg chg="del">
          <ac:chgData name="향 늑" userId="3544f6f334456c2f" providerId="LiveId" clId="{D1F2DA96-F65D-4F6B-AFAB-B7BC055B270C}" dt="2022-11-18T10:36:29.958" v="339" actId="478"/>
          <ac:spMkLst>
            <pc:docMk/>
            <pc:sldMk cId="656847616" sldId="265"/>
            <ac:spMk id="2" creationId="{255DB3D0-7206-A6C4-8140-4DB4BD6A7C5A}"/>
          </ac:spMkLst>
        </pc:spChg>
        <pc:spChg chg="mod">
          <ac:chgData name="향 늑" userId="3544f6f334456c2f" providerId="LiveId" clId="{D1F2DA96-F65D-4F6B-AFAB-B7BC055B270C}" dt="2022-11-18T10:36:32.707" v="340" actId="14100"/>
          <ac:spMkLst>
            <pc:docMk/>
            <pc:sldMk cId="656847616" sldId="265"/>
            <ac:spMk id="3" creationId="{6B5CBA0B-7F46-C062-358B-2052CFC49360}"/>
          </ac:spMkLst>
        </pc:spChg>
      </pc:sldChg>
      <pc:sldChg chg="add del">
        <pc:chgData name="향 늑" userId="3544f6f334456c2f" providerId="LiveId" clId="{D1F2DA96-F65D-4F6B-AFAB-B7BC055B270C}" dt="2022-11-18T10:16:19.282" v="8"/>
        <pc:sldMkLst>
          <pc:docMk/>
          <pc:sldMk cId="2776521331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07372-D77F-1F62-6165-83D22622C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D67FC7-AC00-BE09-D725-94E56F30F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C9E51E-C674-D631-D545-97596E16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BBBD-2A9D-41D8-9D6B-5114EBE385E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C3D74A-7E39-6AE8-0B03-38D73F60B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208F6-7B59-0813-64C7-AB02A79F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E61F-1BE2-47CA-AE80-51CF7F70E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99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072B5-6B06-78FE-2026-DC5761D2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218258-18B6-7FF8-F505-F675EF8EC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42798-C5C5-ED9D-9CD9-EE9DBB83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BBBD-2A9D-41D8-9D6B-5114EBE385E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5D200-EC7A-E9F7-044C-74E14C79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CC68E-1AEE-41DB-5ECD-DCEBDF6D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E61F-1BE2-47CA-AE80-51CF7F70E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1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F8CE35-5ACE-B6E2-413F-43794D24E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6DA443-B787-0099-FF9C-DAB47BDF2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2C6E5-1A07-9B5C-7CE8-753CC48A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BBBD-2A9D-41D8-9D6B-5114EBE385E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54763-46D0-C683-8E07-6FD70D65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6FD8FA-E4BB-39C0-8C3A-493362E8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E61F-1BE2-47CA-AE80-51CF7F70E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05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5D177-9DD9-660A-6D7A-F1951854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D5A86-7771-E247-6CFF-2D928856D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345E2-B040-6130-5820-AB94112C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BBBD-2A9D-41D8-9D6B-5114EBE385E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51B18-2F0A-1BD0-AC7D-A5B142B6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42B282-A360-C313-9E14-AF38FC54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E61F-1BE2-47CA-AE80-51CF7F70E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8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D7BA3-C210-66D2-B10F-B5325D468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65E5D6-CF4A-DBE5-FD1D-B4F8AFEC9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70D096-C862-F6BB-F226-603F8F62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BBBD-2A9D-41D8-9D6B-5114EBE385E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F28CB-7FB7-7E07-5F92-E161764BF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A7892-0F5F-7505-8F65-51C43EDAC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E61F-1BE2-47CA-AE80-51CF7F70E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17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FE09C-F8B5-B41D-AD2F-692F3C84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936B4-7A45-D403-253A-BF3671D66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31B1C9-CC71-60F6-F445-E5A0A90F7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B37F69-E11E-EBF5-6663-9E2A462E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BBBD-2A9D-41D8-9D6B-5114EBE385E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602776-08BB-26A4-DA1C-092B06FC7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E16405-6B97-C9D2-A639-1F4F9805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E61F-1BE2-47CA-AE80-51CF7F70E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75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2B13C-9F34-877B-A1E9-0DF9B2EED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456619-FE60-A609-B3DD-350AF1EB7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05A406-ABDA-CED4-F4D1-8DF2156D4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B876B5-C161-0501-8F49-85084B1BB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A4E2B2-6219-3BDE-05E3-EABDB40BE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921D99-5044-AB98-4376-1AA18F3F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BBBD-2A9D-41D8-9D6B-5114EBE385E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75634D-F5D7-9991-0A75-6C94863F9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0169F1-FEEB-2EFD-2485-7A7A339A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E61F-1BE2-47CA-AE80-51CF7F70E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43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9AFBF-622C-1CB1-833D-1D56C549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C34283-78CA-EB7B-2191-38043975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BBBD-2A9D-41D8-9D6B-5114EBE385E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DDF209-FE2F-96D3-90C2-BC879D14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A2C3B7-B6E7-56E5-9FC7-AAFB5325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E61F-1BE2-47CA-AE80-51CF7F70E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62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78E009-4519-82C2-DFE3-D2F5818E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BBBD-2A9D-41D8-9D6B-5114EBE385E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88BFD6-F81C-E17C-20F0-CBA105F8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9DEF33-63D4-1BCA-FF3B-9F07EF6B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E61F-1BE2-47CA-AE80-51CF7F70E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62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45534-3BB1-E13D-0367-10D2CE18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4CEF94-ADC6-1257-96B6-4D454B6BC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A39A66-DD65-F4A9-C521-3DCD817BF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37C968-0598-9DC0-9876-B6CC0D77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BBBD-2A9D-41D8-9D6B-5114EBE385E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D9FC1-FB54-5E7A-2BCF-1A11709C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522C06-DD35-34A4-5D44-664EB7E9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E61F-1BE2-47CA-AE80-51CF7F70E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7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9B10D-EA0D-9C51-8222-55C367E6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FF151C-4169-D35D-81F1-6484D62CE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FB1F0F-2DF6-053C-FB09-C625688FD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3BA43B-E3DB-439B-07CB-1C818A5A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BBBD-2A9D-41D8-9D6B-5114EBE385E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87CFC2-6ED0-5F2C-BA36-9D4E8BEBD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BEB91D-CEA5-5C13-431A-69A164EC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E61F-1BE2-47CA-AE80-51CF7F70E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72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9B241C-560E-5F2D-23BA-2D9D82FA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419C4-7F85-0DE8-1BB9-221A2899F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A8D2D-12B7-6E4B-DD29-D6774B6BA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BBBBD-2A9D-41D8-9D6B-5114EBE385E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0593F-AC77-0AC8-0558-8BC07027C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10A96-94B1-8749-2DDF-2C46219B6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BE61F-1BE2-47CA-AE80-51CF7F70E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2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70F4BCB-2FE1-6280-3CAB-D4DF063C2C9E}"/>
              </a:ext>
            </a:extLst>
          </p:cNvPr>
          <p:cNvSpPr/>
          <p:nvPr/>
        </p:nvSpPr>
        <p:spPr>
          <a:xfrm>
            <a:off x="1419230" y="4436200"/>
            <a:ext cx="10298310" cy="228786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46EF40F-0203-27ED-5861-4782AA53BB12}"/>
              </a:ext>
            </a:extLst>
          </p:cNvPr>
          <p:cNvSpPr/>
          <p:nvPr/>
        </p:nvSpPr>
        <p:spPr>
          <a:xfrm>
            <a:off x="2523285" y="75312"/>
            <a:ext cx="7249366" cy="34013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9CDC29F-3F55-92B1-45AA-D99EE25BC628}"/>
              </a:ext>
            </a:extLst>
          </p:cNvPr>
          <p:cNvCxnSpPr>
            <a:cxnSpLocks/>
            <a:stCxn id="2" idx="7"/>
            <a:endCxn id="7" idx="2"/>
          </p:cNvCxnSpPr>
          <p:nvPr/>
        </p:nvCxnSpPr>
        <p:spPr>
          <a:xfrm flipV="1">
            <a:off x="6554708" y="2634039"/>
            <a:ext cx="1245759" cy="117754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3575625-D162-742B-C083-B905F0A25F24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6268581" y="2634039"/>
            <a:ext cx="395678" cy="104750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553B0C-37D0-1719-9A17-D5BFEBD33FDD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5572563" y="2634039"/>
            <a:ext cx="380724" cy="108406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678C1C1-0D13-5B85-F665-F68D924E14C3}"/>
              </a:ext>
            </a:extLst>
          </p:cNvPr>
          <p:cNvCxnSpPr>
            <a:cxnSpLocks/>
            <a:stCxn id="2" idx="1"/>
            <a:endCxn id="3" idx="2"/>
          </p:cNvCxnSpPr>
          <p:nvPr/>
        </p:nvCxnSpPr>
        <p:spPr>
          <a:xfrm flipH="1" flipV="1">
            <a:off x="4437861" y="2634039"/>
            <a:ext cx="1283549" cy="117754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21DBD592-4A9E-7E38-CD10-D27CC3B4567A}"/>
              </a:ext>
            </a:extLst>
          </p:cNvPr>
          <p:cNvSpPr/>
          <p:nvPr/>
        </p:nvSpPr>
        <p:spPr>
          <a:xfrm>
            <a:off x="5548829" y="3702868"/>
            <a:ext cx="1178460" cy="742385"/>
          </a:xfrm>
          <a:prstGeom prst="ellipse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사용자</a:t>
            </a:r>
            <a:endParaRPr lang="en-US" altLang="ko-KR" sz="1200" dirty="0"/>
          </a:p>
          <a:p>
            <a:pPr algn="ctr"/>
            <a:r>
              <a:rPr lang="ko-KR" altLang="en-US" sz="1200" dirty="0"/>
              <a:t>디바이스</a:t>
            </a:r>
            <a:endParaRPr lang="ko-KR" altLang="en-US" sz="1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5F1C714-66F2-D8F1-4BFD-B9BC57538F0A}"/>
              </a:ext>
            </a:extLst>
          </p:cNvPr>
          <p:cNvSpPr/>
          <p:nvPr/>
        </p:nvSpPr>
        <p:spPr>
          <a:xfrm>
            <a:off x="3935394" y="2099884"/>
            <a:ext cx="1004933" cy="53415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날씨</a:t>
            </a:r>
            <a:r>
              <a:rPr lang="en-US" altLang="ko-KR" sz="1200" dirty="0"/>
              <a:t>API</a:t>
            </a:r>
            <a:endParaRPr lang="ko-KR" altLang="en-US" sz="12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57FA3B9-B7D6-9D76-B862-F3E1B479B28E}"/>
              </a:ext>
            </a:extLst>
          </p:cNvPr>
          <p:cNvSpPr/>
          <p:nvPr/>
        </p:nvSpPr>
        <p:spPr>
          <a:xfrm>
            <a:off x="5070096" y="2099884"/>
            <a:ext cx="1004933" cy="53415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위치</a:t>
            </a:r>
            <a:r>
              <a:rPr lang="en-US" altLang="ko-KR" sz="1200" dirty="0"/>
              <a:t>API</a:t>
            </a:r>
            <a:endParaRPr lang="ko-KR" altLang="en-US" sz="12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53991FE-AC70-2768-DE51-7F969FD79802}"/>
              </a:ext>
            </a:extLst>
          </p:cNvPr>
          <p:cNvSpPr/>
          <p:nvPr/>
        </p:nvSpPr>
        <p:spPr>
          <a:xfrm>
            <a:off x="6161792" y="2099884"/>
            <a:ext cx="1004933" cy="5341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감정</a:t>
            </a:r>
            <a:r>
              <a:rPr lang="en-US" altLang="ko-KR" sz="1200" dirty="0"/>
              <a:t>API</a:t>
            </a:r>
            <a:endParaRPr lang="ko-KR" altLang="en-US" sz="12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0883410-E133-41C0-AE9D-ACE914C3790B}"/>
              </a:ext>
            </a:extLst>
          </p:cNvPr>
          <p:cNvSpPr/>
          <p:nvPr/>
        </p:nvSpPr>
        <p:spPr>
          <a:xfrm>
            <a:off x="7298000" y="2099884"/>
            <a:ext cx="1004933" cy="5341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검색어</a:t>
            </a:r>
            <a:r>
              <a:rPr lang="en-US" altLang="ko-KR" sz="1200" dirty="0"/>
              <a:t>API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0AF0F5-DBBA-B0DF-50F0-35D6FA6D7FA7}"/>
              </a:ext>
            </a:extLst>
          </p:cNvPr>
          <p:cNvSpPr/>
          <p:nvPr/>
        </p:nvSpPr>
        <p:spPr>
          <a:xfrm>
            <a:off x="4660191" y="3131094"/>
            <a:ext cx="624688" cy="261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요청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DDD98B-73BF-6AF5-8E77-0F5556E77396}"/>
              </a:ext>
            </a:extLst>
          </p:cNvPr>
          <p:cNvSpPr/>
          <p:nvPr/>
        </p:nvSpPr>
        <p:spPr>
          <a:xfrm>
            <a:off x="5406621" y="3122685"/>
            <a:ext cx="624688" cy="261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요청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A65211-9B58-A7A7-B549-6CDD87988218}"/>
              </a:ext>
            </a:extLst>
          </p:cNvPr>
          <p:cNvSpPr/>
          <p:nvPr/>
        </p:nvSpPr>
        <p:spPr>
          <a:xfrm>
            <a:off x="6156164" y="3122685"/>
            <a:ext cx="624688" cy="261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사진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BA80098-BD7B-DE1F-CC6D-A9FCB8B0CDD4}"/>
              </a:ext>
            </a:extLst>
          </p:cNvPr>
          <p:cNvSpPr/>
          <p:nvPr/>
        </p:nvSpPr>
        <p:spPr>
          <a:xfrm>
            <a:off x="6883718" y="3120108"/>
            <a:ext cx="624688" cy="261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검색어</a:t>
            </a:r>
            <a:endParaRPr lang="ko-KR" altLang="en-US" sz="1200" dirty="0"/>
          </a:p>
        </p:txBody>
      </p:sp>
      <p:sp>
        <p:nvSpPr>
          <p:cNvPr id="34" name="사다리꼴 33">
            <a:extLst>
              <a:ext uri="{FF2B5EF4-FFF2-40B4-BE49-F238E27FC236}">
                <a16:creationId xmlns:a16="http://schemas.microsoft.com/office/drawing/2014/main" id="{205DE6D9-CB19-C736-B8FF-790EB18F8150}"/>
              </a:ext>
            </a:extLst>
          </p:cNvPr>
          <p:cNvSpPr/>
          <p:nvPr/>
        </p:nvSpPr>
        <p:spPr>
          <a:xfrm>
            <a:off x="5460367" y="255909"/>
            <a:ext cx="1266922" cy="692589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음악 검색</a:t>
            </a:r>
            <a:endParaRPr lang="en-US" altLang="ko-KR" sz="1200" dirty="0"/>
          </a:p>
          <a:p>
            <a:pPr algn="ctr"/>
            <a:r>
              <a:rPr lang="ko-KR" altLang="en-US" sz="1200" dirty="0"/>
              <a:t>매니저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CA599D4-4C8F-1CC7-AA33-8A2DEA155B3C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4437861" y="973990"/>
            <a:ext cx="1244102" cy="112589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B0A4853-40A0-3E73-6F78-05C24BB3EC0B}"/>
              </a:ext>
            </a:extLst>
          </p:cNvPr>
          <p:cNvSpPr/>
          <p:nvPr/>
        </p:nvSpPr>
        <p:spPr>
          <a:xfrm>
            <a:off x="4698964" y="1450401"/>
            <a:ext cx="624688" cy="261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날씨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4C40D8F-52BB-EEEA-CCC8-3B0AE3617767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572563" y="1022498"/>
            <a:ext cx="457646" cy="107738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49CA723-0FC2-AD62-C33D-59403B5D22D4}"/>
              </a:ext>
            </a:extLst>
          </p:cNvPr>
          <p:cNvSpPr/>
          <p:nvPr/>
        </p:nvSpPr>
        <p:spPr>
          <a:xfrm>
            <a:off x="5416182" y="1456767"/>
            <a:ext cx="655501" cy="261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위치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3B69BB0-069D-71F8-CC7D-5C50A6B65B41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253825" y="1022498"/>
            <a:ext cx="410434" cy="107738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B12A60B-6E71-85D7-6C69-AD6E905C2338}"/>
              </a:ext>
            </a:extLst>
          </p:cNvPr>
          <p:cNvSpPr/>
          <p:nvPr/>
        </p:nvSpPr>
        <p:spPr>
          <a:xfrm>
            <a:off x="6200635" y="1464957"/>
            <a:ext cx="624688" cy="261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감정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76D45B9-1464-746E-A41F-74D9BA1CB83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703919" y="1000963"/>
            <a:ext cx="1096548" cy="109892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E7ABC2E-7273-0D51-2A34-07E3362A4350}"/>
              </a:ext>
            </a:extLst>
          </p:cNvPr>
          <p:cNvSpPr/>
          <p:nvPr/>
        </p:nvSpPr>
        <p:spPr>
          <a:xfrm>
            <a:off x="6984195" y="1346043"/>
            <a:ext cx="1059584" cy="4185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검색어 변환 결과</a:t>
            </a:r>
          </a:p>
        </p:txBody>
      </p:sp>
      <p:sp>
        <p:nvSpPr>
          <p:cNvPr id="58" name="원통형 57">
            <a:extLst>
              <a:ext uri="{FF2B5EF4-FFF2-40B4-BE49-F238E27FC236}">
                <a16:creationId xmlns:a16="http://schemas.microsoft.com/office/drawing/2014/main" id="{660F2DCB-350D-39AE-DAC4-DBB728EFA4B4}"/>
              </a:ext>
            </a:extLst>
          </p:cNvPr>
          <p:cNvSpPr/>
          <p:nvPr/>
        </p:nvSpPr>
        <p:spPr>
          <a:xfrm>
            <a:off x="9668716" y="383584"/>
            <a:ext cx="1276539" cy="1195057"/>
          </a:xfrm>
          <a:prstGeom prst="can">
            <a:avLst/>
          </a:prstGeom>
          <a:solidFill>
            <a:srgbClr val="F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음악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B30D0A0B-C624-B9B1-B6E4-52E15CADF67B}"/>
              </a:ext>
            </a:extLst>
          </p:cNvPr>
          <p:cNvSpPr/>
          <p:nvPr/>
        </p:nvSpPr>
        <p:spPr>
          <a:xfrm>
            <a:off x="4819519" y="4959320"/>
            <a:ext cx="1004933" cy="53415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날씨</a:t>
            </a:r>
            <a:r>
              <a:rPr lang="en-US" altLang="ko-KR" sz="1200" dirty="0"/>
              <a:t>API</a:t>
            </a:r>
            <a:endParaRPr lang="ko-KR" altLang="en-US" sz="12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0FCBA050-F53F-86BC-C2FB-DE7A147D92B1}"/>
              </a:ext>
            </a:extLst>
          </p:cNvPr>
          <p:cNvSpPr/>
          <p:nvPr/>
        </p:nvSpPr>
        <p:spPr>
          <a:xfrm>
            <a:off x="5963977" y="4950041"/>
            <a:ext cx="1004933" cy="53415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위치</a:t>
            </a:r>
            <a:r>
              <a:rPr lang="en-US" altLang="ko-KR" sz="1200" dirty="0"/>
              <a:t>API</a:t>
            </a:r>
            <a:endParaRPr lang="ko-KR" altLang="en-US" sz="1200" dirty="0"/>
          </a:p>
        </p:txBody>
      </p:sp>
      <p:sp>
        <p:nvSpPr>
          <p:cNvPr id="78" name="사다리꼴 77">
            <a:extLst>
              <a:ext uri="{FF2B5EF4-FFF2-40B4-BE49-F238E27FC236}">
                <a16:creationId xmlns:a16="http://schemas.microsoft.com/office/drawing/2014/main" id="{D1873ED2-D0C6-BE4E-18EB-E639F74D14BD}"/>
              </a:ext>
            </a:extLst>
          </p:cNvPr>
          <p:cNvSpPr/>
          <p:nvPr/>
        </p:nvSpPr>
        <p:spPr>
          <a:xfrm>
            <a:off x="5446853" y="5992436"/>
            <a:ext cx="1266922" cy="692589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기계 학습</a:t>
            </a:r>
            <a:endParaRPr lang="en-US" altLang="ko-KR" sz="1200" dirty="0"/>
          </a:p>
          <a:p>
            <a:pPr algn="ctr"/>
            <a:r>
              <a:rPr lang="ko-KR" altLang="en-US" sz="1200" dirty="0"/>
              <a:t>서버 </a:t>
            </a:r>
            <a:r>
              <a:rPr lang="en-US" altLang="ko-KR" sz="1200" dirty="0"/>
              <a:t>&amp; DB</a:t>
            </a:r>
            <a:endParaRPr lang="ko-KR" altLang="en-US" sz="1200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338F8EC-1714-9B5D-BAE1-5E727057CC61}"/>
              </a:ext>
            </a:extLst>
          </p:cNvPr>
          <p:cNvCxnSpPr>
            <a:cxnSpLocks/>
          </p:cNvCxnSpPr>
          <p:nvPr/>
        </p:nvCxnSpPr>
        <p:spPr>
          <a:xfrm flipH="1">
            <a:off x="5409304" y="4409731"/>
            <a:ext cx="471687" cy="54958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D116F0E-37EF-B9FB-2733-A741B4B15591}"/>
              </a:ext>
            </a:extLst>
          </p:cNvPr>
          <p:cNvSpPr/>
          <p:nvPr/>
        </p:nvSpPr>
        <p:spPr>
          <a:xfrm>
            <a:off x="5341098" y="4522345"/>
            <a:ext cx="624688" cy="261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요청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069D3A7-0F95-6A54-73A3-8F57CB082EBC}"/>
              </a:ext>
            </a:extLst>
          </p:cNvPr>
          <p:cNvCxnSpPr>
            <a:cxnSpLocks/>
            <a:stCxn id="2" idx="4"/>
            <a:endCxn id="77" idx="0"/>
          </p:cNvCxnSpPr>
          <p:nvPr/>
        </p:nvCxnSpPr>
        <p:spPr>
          <a:xfrm>
            <a:off x="6138059" y="4445253"/>
            <a:ext cx="328385" cy="50478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AD3EF43-A49B-4680-AFFF-7AE94C60F396}"/>
              </a:ext>
            </a:extLst>
          </p:cNvPr>
          <p:cNvSpPr/>
          <p:nvPr/>
        </p:nvSpPr>
        <p:spPr>
          <a:xfrm>
            <a:off x="6089087" y="4528188"/>
            <a:ext cx="624688" cy="261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요청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B09C607-04C8-7DEC-D34D-7692A1063E90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5321986" y="5493475"/>
            <a:ext cx="316809" cy="49991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7FD50FC-1DCB-BC4A-6B69-15C030A3E3E3}"/>
              </a:ext>
            </a:extLst>
          </p:cNvPr>
          <p:cNvSpPr/>
          <p:nvPr/>
        </p:nvSpPr>
        <p:spPr>
          <a:xfrm>
            <a:off x="5153238" y="5570583"/>
            <a:ext cx="624688" cy="261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날씨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693F4CC-F022-DC17-9CF3-04C0EE60CFFE}"/>
              </a:ext>
            </a:extLst>
          </p:cNvPr>
          <p:cNvCxnSpPr>
            <a:cxnSpLocks/>
          </p:cNvCxnSpPr>
          <p:nvPr/>
        </p:nvCxnSpPr>
        <p:spPr>
          <a:xfrm flipH="1">
            <a:off x="6214755" y="5504764"/>
            <a:ext cx="278457" cy="46218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D44D246-42DF-CCEC-A70E-3977043B5080}"/>
              </a:ext>
            </a:extLst>
          </p:cNvPr>
          <p:cNvSpPr/>
          <p:nvPr/>
        </p:nvSpPr>
        <p:spPr>
          <a:xfrm>
            <a:off x="6096000" y="5568341"/>
            <a:ext cx="624688" cy="261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좌표</a:t>
            </a:r>
          </a:p>
        </p:txBody>
      </p:sp>
      <p:cxnSp>
        <p:nvCxnSpPr>
          <p:cNvPr id="116" name="연결선: 구부러짐 115">
            <a:extLst>
              <a:ext uri="{FF2B5EF4-FFF2-40B4-BE49-F238E27FC236}">
                <a16:creationId xmlns:a16="http://schemas.microsoft.com/office/drawing/2014/main" id="{EEA1DEB3-1C95-36ED-2C6A-22235FCBD47A}"/>
              </a:ext>
            </a:extLst>
          </p:cNvPr>
          <p:cNvCxnSpPr>
            <a:cxnSpLocks/>
            <a:stCxn id="2" idx="5"/>
            <a:endCxn id="78" idx="3"/>
          </p:cNvCxnSpPr>
          <p:nvPr/>
        </p:nvCxnSpPr>
        <p:spPr>
          <a:xfrm rot="16200000" flipH="1">
            <a:off x="5589855" y="5301385"/>
            <a:ext cx="2002198" cy="72493"/>
          </a:xfrm>
          <a:prstGeom prst="curvedConnector4">
            <a:avLst>
              <a:gd name="adj1" fmla="val 8793"/>
              <a:gd name="adj2" fmla="val 1377664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541F328C-9AB6-D899-B4A0-A93BA677B1F7}"/>
              </a:ext>
            </a:extLst>
          </p:cNvPr>
          <p:cNvSpPr/>
          <p:nvPr/>
        </p:nvSpPr>
        <p:spPr>
          <a:xfrm>
            <a:off x="7037528" y="4953224"/>
            <a:ext cx="1572027" cy="6880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현재 듣고 있는 음악</a:t>
            </a:r>
            <a:r>
              <a:rPr lang="en-US" altLang="ko-KR" sz="1200" dirty="0"/>
              <a:t>&amp; </a:t>
            </a:r>
            <a:r>
              <a:rPr lang="ko-KR" altLang="en-US" sz="1200" dirty="0"/>
              <a:t>플레이 리스트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D65FE069-21C8-C39E-605A-43F17ACCE57A}"/>
              </a:ext>
            </a:extLst>
          </p:cNvPr>
          <p:cNvSpPr/>
          <p:nvPr/>
        </p:nvSpPr>
        <p:spPr>
          <a:xfrm>
            <a:off x="9299534" y="5951711"/>
            <a:ext cx="1813625" cy="6925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기계 학습 </a:t>
            </a:r>
            <a:endParaRPr lang="en-US" altLang="ko-KR" dirty="0"/>
          </a:p>
          <a:p>
            <a:pPr algn="ctr"/>
            <a:r>
              <a:rPr lang="ko-KR" altLang="en-US" dirty="0"/>
              <a:t>클라우드 서버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EE1D55A2-2339-A06D-6484-30B77F556130}"/>
              </a:ext>
            </a:extLst>
          </p:cNvPr>
          <p:cNvCxnSpPr>
            <a:cxnSpLocks/>
          </p:cNvCxnSpPr>
          <p:nvPr/>
        </p:nvCxnSpPr>
        <p:spPr>
          <a:xfrm>
            <a:off x="6703919" y="6554091"/>
            <a:ext cx="2595615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D15F38E-FE03-F514-03FF-D87BD72C8917}"/>
              </a:ext>
            </a:extLst>
          </p:cNvPr>
          <p:cNvSpPr/>
          <p:nvPr/>
        </p:nvSpPr>
        <p:spPr>
          <a:xfrm>
            <a:off x="7282758" y="6388728"/>
            <a:ext cx="1426676" cy="261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학습 요청 데이터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C453E8E8-481D-26AE-8BB1-AD9D3B89BF19}"/>
              </a:ext>
            </a:extLst>
          </p:cNvPr>
          <p:cNvCxnSpPr>
            <a:cxnSpLocks/>
          </p:cNvCxnSpPr>
          <p:nvPr/>
        </p:nvCxnSpPr>
        <p:spPr>
          <a:xfrm flipV="1">
            <a:off x="10306985" y="1718188"/>
            <a:ext cx="0" cy="420013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9018F92-968F-D538-8DDE-DE07F9C1200A}"/>
              </a:ext>
            </a:extLst>
          </p:cNvPr>
          <p:cNvSpPr/>
          <p:nvPr/>
        </p:nvSpPr>
        <p:spPr>
          <a:xfrm>
            <a:off x="9937803" y="5082357"/>
            <a:ext cx="1383339" cy="25094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갱신 데이터</a:t>
            </a:r>
            <a:endParaRPr lang="ko-KR" altLang="en-US" sz="1200" dirty="0"/>
          </a:p>
        </p:txBody>
      </p:sp>
      <p:sp>
        <p:nvSpPr>
          <p:cNvPr id="136" name="원통형 135">
            <a:extLst>
              <a:ext uri="{FF2B5EF4-FFF2-40B4-BE49-F238E27FC236}">
                <a16:creationId xmlns:a16="http://schemas.microsoft.com/office/drawing/2014/main" id="{9B21A494-3BF0-A222-D50E-1DAE2EA69AE8}"/>
              </a:ext>
            </a:extLst>
          </p:cNvPr>
          <p:cNvSpPr/>
          <p:nvPr/>
        </p:nvSpPr>
        <p:spPr>
          <a:xfrm>
            <a:off x="870370" y="313192"/>
            <a:ext cx="1276539" cy="1195057"/>
          </a:xfrm>
          <a:prstGeom prst="can">
            <a:avLst/>
          </a:prstGeom>
          <a:solidFill>
            <a:srgbClr val="F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계정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483EA13B-43B5-141D-AAF8-3DB9E552CCDC}"/>
              </a:ext>
            </a:extLst>
          </p:cNvPr>
          <p:cNvSpPr/>
          <p:nvPr/>
        </p:nvSpPr>
        <p:spPr>
          <a:xfrm>
            <a:off x="1006174" y="2524078"/>
            <a:ext cx="1004933" cy="5341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계정</a:t>
            </a:r>
            <a:r>
              <a:rPr lang="en-US" altLang="ko-KR" sz="1200" dirty="0"/>
              <a:t>API</a:t>
            </a:r>
            <a:endParaRPr lang="ko-KR" altLang="en-US" sz="1200" dirty="0"/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D5C72216-22AD-8C6A-E304-55705A122142}"/>
              </a:ext>
            </a:extLst>
          </p:cNvPr>
          <p:cNvCxnSpPr>
            <a:stCxn id="136" idx="3"/>
            <a:endCxn id="137" idx="0"/>
          </p:cNvCxnSpPr>
          <p:nvPr/>
        </p:nvCxnSpPr>
        <p:spPr>
          <a:xfrm>
            <a:off x="1508640" y="1508249"/>
            <a:ext cx="1" cy="101582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4BDB75CB-B07B-9111-F6A2-33072FDFBC73}"/>
              </a:ext>
            </a:extLst>
          </p:cNvPr>
          <p:cNvCxnSpPr>
            <a:stCxn id="137" idx="2"/>
            <a:endCxn id="2" idx="2"/>
          </p:cNvCxnSpPr>
          <p:nvPr/>
        </p:nvCxnSpPr>
        <p:spPr>
          <a:xfrm rot="16200000" flipH="1">
            <a:off x="3020821" y="1546053"/>
            <a:ext cx="1015828" cy="4040188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B83EAF0-4318-DB02-4EDE-15A14B6FD92A}"/>
              </a:ext>
            </a:extLst>
          </p:cNvPr>
          <p:cNvSpPr/>
          <p:nvPr/>
        </p:nvSpPr>
        <p:spPr>
          <a:xfrm>
            <a:off x="2560395" y="3730734"/>
            <a:ext cx="1459666" cy="68665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 </a:t>
            </a:r>
            <a:r>
              <a:rPr lang="en-US" altLang="ko-KR" sz="1200" dirty="0"/>
              <a:t>&amp;</a:t>
            </a:r>
          </a:p>
          <a:p>
            <a:pPr algn="ctr"/>
            <a:r>
              <a:rPr lang="en-US" altLang="ko-KR" sz="1200" dirty="0"/>
              <a:t> </a:t>
            </a:r>
            <a:r>
              <a:rPr lang="ko-KR" altLang="en-US" sz="1200" dirty="0"/>
              <a:t>회원 가입 요청  및 결과</a:t>
            </a: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C0B22EF5-3C3A-5C1C-0780-41CC45A00E81}"/>
              </a:ext>
            </a:extLst>
          </p:cNvPr>
          <p:cNvCxnSpPr>
            <a:cxnSpLocks/>
            <a:stCxn id="58" idx="2"/>
            <a:endCxn id="34" idx="3"/>
          </p:cNvCxnSpPr>
          <p:nvPr/>
        </p:nvCxnSpPr>
        <p:spPr>
          <a:xfrm flipH="1" flipV="1">
            <a:off x="6640715" y="602204"/>
            <a:ext cx="3028001" cy="37890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DBC382D-BD95-BF0D-3B30-9489767B94F4}"/>
              </a:ext>
            </a:extLst>
          </p:cNvPr>
          <p:cNvSpPr/>
          <p:nvPr/>
        </p:nvSpPr>
        <p:spPr>
          <a:xfrm>
            <a:off x="7416164" y="598506"/>
            <a:ext cx="1266922" cy="4010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음악 요청 및 </a:t>
            </a:r>
            <a:endParaRPr lang="en-US" altLang="ko-KR" sz="1200" dirty="0"/>
          </a:p>
          <a:p>
            <a:pPr algn="ctr"/>
            <a:r>
              <a:rPr lang="ko-KR" altLang="en-US" sz="1200" dirty="0"/>
              <a:t>결과</a:t>
            </a:r>
          </a:p>
        </p:txBody>
      </p:sp>
      <p:cxnSp>
        <p:nvCxnSpPr>
          <p:cNvPr id="208" name="연결선: 구부러짐 207">
            <a:extLst>
              <a:ext uri="{FF2B5EF4-FFF2-40B4-BE49-F238E27FC236}">
                <a16:creationId xmlns:a16="http://schemas.microsoft.com/office/drawing/2014/main" id="{3729ECCD-8F51-7DA3-9FFB-6BD3BC8CEF9B}"/>
              </a:ext>
            </a:extLst>
          </p:cNvPr>
          <p:cNvCxnSpPr>
            <a:stCxn id="34" idx="1"/>
          </p:cNvCxnSpPr>
          <p:nvPr/>
        </p:nvCxnSpPr>
        <p:spPr>
          <a:xfrm rot="10800000" flipV="1">
            <a:off x="5480391" y="602204"/>
            <a:ext cx="66551" cy="3299840"/>
          </a:xfrm>
          <a:prstGeom prst="curvedConnector4">
            <a:avLst>
              <a:gd name="adj1" fmla="val 3050653"/>
              <a:gd name="adj2" fmla="val 91188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1ACD4F14-D695-FC1E-8F04-7071F77C1E5D}"/>
              </a:ext>
            </a:extLst>
          </p:cNvPr>
          <p:cNvSpPr/>
          <p:nvPr/>
        </p:nvSpPr>
        <p:spPr>
          <a:xfrm>
            <a:off x="3032678" y="1456767"/>
            <a:ext cx="1062172" cy="5341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음악 요청</a:t>
            </a:r>
            <a:endParaRPr lang="en-US" altLang="ko-KR" sz="1200" dirty="0"/>
          </a:p>
          <a:p>
            <a:pPr algn="ctr"/>
            <a:r>
              <a:rPr lang="ko-KR" altLang="en-US" sz="1200" dirty="0"/>
              <a:t>결과</a:t>
            </a:r>
          </a:p>
        </p:txBody>
      </p: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77FD626C-263E-951D-EE06-C7767F12A2FC}"/>
              </a:ext>
            </a:extLst>
          </p:cNvPr>
          <p:cNvCxnSpPr>
            <a:cxnSpLocks/>
          </p:cNvCxnSpPr>
          <p:nvPr/>
        </p:nvCxnSpPr>
        <p:spPr>
          <a:xfrm>
            <a:off x="2732982" y="6356203"/>
            <a:ext cx="2727385" cy="12972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76B6B922-9641-0CC5-F738-B5D7F9220C3F}"/>
              </a:ext>
            </a:extLst>
          </p:cNvPr>
          <p:cNvSpPr/>
          <p:nvPr/>
        </p:nvSpPr>
        <p:spPr>
          <a:xfrm>
            <a:off x="3512149" y="6290642"/>
            <a:ext cx="694404" cy="2218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24" name="사각형: 둥근 모서리 223">
            <a:extLst>
              <a:ext uri="{FF2B5EF4-FFF2-40B4-BE49-F238E27FC236}">
                <a16:creationId xmlns:a16="http://schemas.microsoft.com/office/drawing/2014/main" id="{72B2970E-45B1-6EB6-C7C5-16FCA80CB08F}"/>
              </a:ext>
            </a:extLst>
          </p:cNvPr>
          <p:cNvSpPr/>
          <p:nvPr/>
        </p:nvSpPr>
        <p:spPr>
          <a:xfrm>
            <a:off x="159838" y="4533210"/>
            <a:ext cx="814605" cy="3656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외부</a:t>
            </a:r>
            <a:r>
              <a:rPr lang="en-US" altLang="ko-KR" sz="1050" dirty="0"/>
              <a:t>API</a:t>
            </a:r>
            <a:endParaRPr lang="ko-KR" altLang="en-US" sz="1050" dirty="0"/>
          </a:p>
        </p:txBody>
      </p:sp>
      <p:sp>
        <p:nvSpPr>
          <p:cNvPr id="225" name="사다리꼴 224">
            <a:extLst>
              <a:ext uri="{FF2B5EF4-FFF2-40B4-BE49-F238E27FC236}">
                <a16:creationId xmlns:a16="http://schemas.microsoft.com/office/drawing/2014/main" id="{E243E464-7DC7-F32C-DA51-D890DD7BE879}"/>
              </a:ext>
            </a:extLst>
          </p:cNvPr>
          <p:cNvSpPr/>
          <p:nvPr/>
        </p:nvSpPr>
        <p:spPr>
          <a:xfrm>
            <a:off x="125259" y="4980144"/>
            <a:ext cx="880915" cy="433827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자체 개발 </a:t>
            </a:r>
            <a:r>
              <a:rPr lang="en-US" altLang="ko-KR" sz="1000" dirty="0"/>
              <a:t>API</a:t>
            </a:r>
            <a:endParaRPr lang="ko-KR" altLang="en-US" sz="1000" dirty="0"/>
          </a:p>
        </p:txBody>
      </p:sp>
      <p:sp>
        <p:nvSpPr>
          <p:cNvPr id="226" name="원통형 225">
            <a:extLst>
              <a:ext uri="{FF2B5EF4-FFF2-40B4-BE49-F238E27FC236}">
                <a16:creationId xmlns:a16="http://schemas.microsoft.com/office/drawing/2014/main" id="{0F8F4456-E57C-CB9D-D5E0-8ADCE9300DC5}"/>
              </a:ext>
            </a:extLst>
          </p:cNvPr>
          <p:cNvSpPr/>
          <p:nvPr/>
        </p:nvSpPr>
        <p:spPr>
          <a:xfrm>
            <a:off x="151361" y="4026737"/>
            <a:ext cx="854813" cy="418516"/>
          </a:xfrm>
          <a:prstGeom prst="can">
            <a:avLst/>
          </a:prstGeom>
          <a:solidFill>
            <a:srgbClr val="F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DB</a:t>
            </a:r>
            <a:r>
              <a:rPr lang="ko-KR" altLang="en-US" dirty="0"/>
              <a:t> </a:t>
            </a: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0B5D7057-0054-D4B2-5BB8-83573F86AA14}"/>
              </a:ext>
            </a:extLst>
          </p:cNvPr>
          <p:cNvSpPr/>
          <p:nvPr/>
        </p:nvSpPr>
        <p:spPr>
          <a:xfrm>
            <a:off x="145229" y="5521939"/>
            <a:ext cx="871236" cy="429771"/>
          </a:xfrm>
          <a:prstGeom prst="ellipse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요청자</a:t>
            </a:r>
            <a:endParaRPr lang="ko-KR" altLang="en-US" sz="1200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4C6B398C-B3F9-7878-5AB9-F2235FCEAD4E}"/>
              </a:ext>
            </a:extLst>
          </p:cNvPr>
          <p:cNvSpPr/>
          <p:nvPr/>
        </p:nvSpPr>
        <p:spPr>
          <a:xfrm>
            <a:off x="159838" y="6022368"/>
            <a:ext cx="814605" cy="3739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데이터 형식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86DC47-31F0-1F4E-21EA-EF9FD7FCFA19}"/>
              </a:ext>
            </a:extLst>
          </p:cNvPr>
          <p:cNvSpPr txBox="1"/>
          <p:nvPr/>
        </p:nvSpPr>
        <p:spPr>
          <a:xfrm>
            <a:off x="3290228" y="125743"/>
            <a:ext cx="1692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음악 검색 및 추천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3D1A161-E3FD-655A-703B-24FB1E298CEF}"/>
              </a:ext>
            </a:extLst>
          </p:cNvPr>
          <p:cNvSpPr/>
          <p:nvPr/>
        </p:nvSpPr>
        <p:spPr>
          <a:xfrm>
            <a:off x="1746720" y="5413971"/>
            <a:ext cx="1004933" cy="5341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크롤링</a:t>
            </a:r>
            <a:r>
              <a:rPr lang="ko-KR" altLang="en-US" sz="1200" dirty="0"/>
              <a:t> </a:t>
            </a:r>
            <a:r>
              <a:rPr lang="en-US" altLang="ko-KR" sz="1200" dirty="0"/>
              <a:t>API</a:t>
            </a:r>
            <a:endParaRPr lang="ko-KR" altLang="en-US" sz="12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09BD979-9A36-8211-295D-2ECB39614B1F}"/>
              </a:ext>
            </a:extLst>
          </p:cNvPr>
          <p:cNvSpPr/>
          <p:nvPr/>
        </p:nvSpPr>
        <p:spPr>
          <a:xfrm>
            <a:off x="1746564" y="6047028"/>
            <a:ext cx="1004933" cy="5341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음원 분석 </a:t>
            </a:r>
            <a:r>
              <a:rPr lang="en-US" altLang="ko-KR" sz="1200" dirty="0"/>
              <a:t>API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88FBEFF-CC8D-56A4-8744-44CA55700608}"/>
              </a:ext>
            </a:extLst>
          </p:cNvPr>
          <p:cNvCxnSpPr>
            <a:cxnSpLocks/>
          </p:cNvCxnSpPr>
          <p:nvPr/>
        </p:nvCxnSpPr>
        <p:spPr>
          <a:xfrm>
            <a:off x="2752236" y="5688777"/>
            <a:ext cx="2708131" cy="62838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B707D94-5C83-2062-E0DA-B3677B5C87A9}"/>
              </a:ext>
            </a:extLst>
          </p:cNvPr>
          <p:cNvSpPr/>
          <p:nvPr/>
        </p:nvSpPr>
        <p:spPr>
          <a:xfrm>
            <a:off x="1746564" y="4750142"/>
            <a:ext cx="1004933" cy="5341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가사 분석 </a:t>
            </a:r>
            <a:r>
              <a:rPr lang="en-US" altLang="ko-KR" sz="1200" dirty="0"/>
              <a:t>API</a:t>
            </a:r>
            <a:endParaRPr lang="ko-KR" altLang="en-US" sz="12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60638A5-9164-EC71-0036-7EB6219C6057}"/>
              </a:ext>
            </a:extLst>
          </p:cNvPr>
          <p:cNvCxnSpPr>
            <a:cxnSpLocks/>
          </p:cNvCxnSpPr>
          <p:nvPr/>
        </p:nvCxnSpPr>
        <p:spPr>
          <a:xfrm>
            <a:off x="2745112" y="5030401"/>
            <a:ext cx="2762154" cy="110157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72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F266116-6755-6E3E-D223-14916D915F93}"/>
              </a:ext>
            </a:extLst>
          </p:cNvPr>
          <p:cNvSpPr/>
          <p:nvPr/>
        </p:nvSpPr>
        <p:spPr>
          <a:xfrm>
            <a:off x="446646" y="4495470"/>
            <a:ext cx="7168959" cy="21907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2AB9557-BEC7-D01B-1B28-DE5AB07C5A56}"/>
              </a:ext>
            </a:extLst>
          </p:cNvPr>
          <p:cNvSpPr/>
          <p:nvPr/>
        </p:nvSpPr>
        <p:spPr>
          <a:xfrm>
            <a:off x="446647" y="46287"/>
            <a:ext cx="7168959" cy="41807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9CDC29F-3F55-92B1-45AA-D99EE25BC628}"/>
              </a:ext>
            </a:extLst>
          </p:cNvPr>
          <p:cNvCxnSpPr>
            <a:cxnSpLocks/>
          </p:cNvCxnSpPr>
          <p:nvPr/>
        </p:nvCxnSpPr>
        <p:spPr>
          <a:xfrm flipH="1" flipV="1">
            <a:off x="3339579" y="4143267"/>
            <a:ext cx="574357" cy="175741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3575625-D162-742B-C083-B905F0A25F24}"/>
              </a:ext>
            </a:extLst>
          </p:cNvPr>
          <p:cNvCxnSpPr>
            <a:cxnSpLocks/>
          </p:cNvCxnSpPr>
          <p:nvPr/>
        </p:nvCxnSpPr>
        <p:spPr>
          <a:xfrm flipH="1" flipV="1">
            <a:off x="1926563" y="4186402"/>
            <a:ext cx="1657394" cy="194944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553B0C-37D0-1719-9A17-D5BFEBD33FDD}"/>
              </a:ext>
            </a:extLst>
          </p:cNvPr>
          <p:cNvCxnSpPr>
            <a:cxnSpLocks/>
            <a:stCxn id="2" idx="7"/>
            <a:endCxn id="5" idx="2"/>
          </p:cNvCxnSpPr>
          <p:nvPr/>
        </p:nvCxnSpPr>
        <p:spPr>
          <a:xfrm flipV="1">
            <a:off x="4580321" y="5195670"/>
            <a:ext cx="260343" cy="78793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678C1C1-0D13-5B85-F665-F68D924E14C3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4773579" y="5175945"/>
            <a:ext cx="1834571" cy="105547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21DBD592-4A9E-7E38-CD10-D27CC3B4567A}"/>
              </a:ext>
            </a:extLst>
          </p:cNvPr>
          <p:cNvSpPr/>
          <p:nvPr/>
        </p:nvSpPr>
        <p:spPr>
          <a:xfrm>
            <a:off x="3453928" y="5880960"/>
            <a:ext cx="1319651" cy="700909"/>
          </a:xfrm>
          <a:prstGeom prst="ellipse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200" dirty="0"/>
              <a:t>애플리케이션</a:t>
            </a:r>
            <a:endParaRPr lang="en-US" altLang="ko-KR" sz="1200" dirty="0"/>
          </a:p>
          <a:p>
            <a:pPr algn="ctr"/>
            <a:r>
              <a:rPr lang="ko-KR" altLang="en-US" sz="1200" dirty="0"/>
              <a:t>요청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57FA3B9-B7D6-9D76-B862-F3E1B479B28E}"/>
              </a:ext>
            </a:extLst>
          </p:cNvPr>
          <p:cNvSpPr/>
          <p:nvPr/>
        </p:nvSpPr>
        <p:spPr>
          <a:xfrm>
            <a:off x="4338197" y="4661515"/>
            <a:ext cx="1004933" cy="53415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좌표 </a:t>
            </a:r>
            <a:r>
              <a:rPr lang="en-US" altLang="ko-KR" sz="1200" dirty="0"/>
              <a:t>API</a:t>
            </a:r>
            <a:endParaRPr lang="ko-KR" altLang="en-US" sz="12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53991FE-AC70-2768-DE51-7F969FD79802}"/>
              </a:ext>
            </a:extLst>
          </p:cNvPr>
          <p:cNvSpPr/>
          <p:nvPr/>
        </p:nvSpPr>
        <p:spPr>
          <a:xfrm>
            <a:off x="2837113" y="3612046"/>
            <a:ext cx="1004933" cy="5341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검색어</a:t>
            </a:r>
            <a:r>
              <a:rPr lang="en-US" altLang="ko-KR" sz="1200" dirty="0"/>
              <a:t>API</a:t>
            </a:r>
            <a:endParaRPr lang="ko-KR" altLang="en-US" sz="12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0883410-E133-41C0-AE9D-ACE914C3790B}"/>
              </a:ext>
            </a:extLst>
          </p:cNvPr>
          <p:cNvSpPr/>
          <p:nvPr/>
        </p:nvSpPr>
        <p:spPr>
          <a:xfrm>
            <a:off x="1456593" y="3615323"/>
            <a:ext cx="1004933" cy="5341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감정</a:t>
            </a:r>
            <a:r>
              <a:rPr lang="en-US" altLang="ko-KR" sz="1200" dirty="0"/>
              <a:t>API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0AF0F5-DBBA-B0DF-50F0-35D6FA6D7FA7}"/>
              </a:ext>
            </a:extLst>
          </p:cNvPr>
          <p:cNvSpPr/>
          <p:nvPr/>
        </p:nvSpPr>
        <p:spPr>
          <a:xfrm>
            <a:off x="4364606" y="5549391"/>
            <a:ext cx="624688" cy="261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요청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DDD98B-73BF-6AF5-8E77-0F5556E77396}"/>
              </a:ext>
            </a:extLst>
          </p:cNvPr>
          <p:cNvSpPr/>
          <p:nvPr/>
        </p:nvSpPr>
        <p:spPr>
          <a:xfrm>
            <a:off x="5205009" y="5558649"/>
            <a:ext cx="624688" cy="261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요청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A65211-9B58-A7A7-B549-6CDD87988218}"/>
              </a:ext>
            </a:extLst>
          </p:cNvPr>
          <p:cNvSpPr/>
          <p:nvPr/>
        </p:nvSpPr>
        <p:spPr>
          <a:xfrm>
            <a:off x="2742615" y="5549392"/>
            <a:ext cx="624688" cy="261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BA80098-BD7B-DE1F-CC6D-A9FCB8B0CDD4}"/>
              </a:ext>
            </a:extLst>
          </p:cNvPr>
          <p:cNvSpPr/>
          <p:nvPr/>
        </p:nvSpPr>
        <p:spPr>
          <a:xfrm>
            <a:off x="3549610" y="5549391"/>
            <a:ext cx="624688" cy="261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검색어</a:t>
            </a:r>
            <a:endParaRPr lang="ko-KR" altLang="en-US" sz="1200" dirty="0"/>
          </a:p>
        </p:txBody>
      </p:sp>
      <p:sp>
        <p:nvSpPr>
          <p:cNvPr id="34" name="사다리꼴 33">
            <a:extLst>
              <a:ext uri="{FF2B5EF4-FFF2-40B4-BE49-F238E27FC236}">
                <a16:creationId xmlns:a16="http://schemas.microsoft.com/office/drawing/2014/main" id="{205DE6D9-CB19-C736-B8FF-790EB18F8150}"/>
              </a:ext>
            </a:extLst>
          </p:cNvPr>
          <p:cNvSpPr/>
          <p:nvPr/>
        </p:nvSpPr>
        <p:spPr>
          <a:xfrm>
            <a:off x="2434624" y="646818"/>
            <a:ext cx="3276269" cy="2119404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음악 검색</a:t>
            </a:r>
            <a:r>
              <a:rPr lang="en-US" altLang="ko-KR" sz="1200" dirty="0"/>
              <a:t> </a:t>
            </a:r>
            <a:r>
              <a:rPr lang="ko-KR" altLang="en-US" sz="1200" dirty="0"/>
              <a:t>매니저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CA599D4-4C8F-1CC7-AA33-8A2DEA155B3C}"/>
              </a:ext>
            </a:extLst>
          </p:cNvPr>
          <p:cNvCxnSpPr>
            <a:cxnSpLocks/>
          </p:cNvCxnSpPr>
          <p:nvPr/>
        </p:nvCxnSpPr>
        <p:spPr>
          <a:xfrm flipH="1" flipV="1">
            <a:off x="4589020" y="2238322"/>
            <a:ext cx="2086214" cy="242319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B0A4853-40A0-3E73-6F78-05C24BB3EC0B}"/>
              </a:ext>
            </a:extLst>
          </p:cNvPr>
          <p:cNvSpPr/>
          <p:nvPr/>
        </p:nvSpPr>
        <p:spPr>
          <a:xfrm>
            <a:off x="7595858" y="5126438"/>
            <a:ext cx="624688" cy="261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날씨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4C40D8F-52BB-EEEA-CCC8-3B0AE3617767}"/>
              </a:ext>
            </a:extLst>
          </p:cNvPr>
          <p:cNvCxnSpPr>
            <a:cxnSpLocks/>
            <a:stCxn id="5" idx="0"/>
            <a:endCxn id="112" idx="2"/>
          </p:cNvCxnSpPr>
          <p:nvPr/>
        </p:nvCxnSpPr>
        <p:spPr>
          <a:xfrm flipH="1" flipV="1">
            <a:off x="4831472" y="4146200"/>
            <a:ext cx="9192" cy="5153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49CA723-0FC2-AD62-C33D-59403B5D22D4}"/>
              </a:ext>
            </a:extLst>
          </p:cNvPr>
          <p:cNvSpPr/>
          <p:nvPr/>
        </p:nvSpPr>
        <p:spPr>
          <a:xfrm>
            <a:off x="4511216" y="4329946"/>
            <a:ext cx="655501" cy="261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좌표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3B69BB0-069D-71F8-CC7D-5C50A6B65B4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339580" y="2293494"/>
            <a:ext cx="607656" cy="131855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76D45B9-1464-746E-A41F-74D9BA1CB832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959060" y="2233771"/>
            <a:ext cx="1685444" cy="138155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E7ABC2E-7273-0D51-2A34-07E3362A4350}"/>
              </a:ext>
            </a:extLst>
          </p:cNvPr>
          <p:cNvSpPr/>
          <p:nvPr/>
        </p:nvSpPr>
        <p:spPr>
          <a:xfrm>
            <a:off x="3026970" y="2964073"/>
            <a:ext cx="1059584" cy="4185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검색어 변환 결과</a:t>
            </a:r>
          </a:p>
        </p:txBody>
      </p:sp>
      <p:sp>
        <p:nvSpPr>
          <p:cNvPr id="58" name="원통형 57">
            <a:extLst>
              <a:ext uri="{FF2B5EF4-FFF2-40B4-BE49-F238E27FC236}">
                <a16:creationId xmlns:a16="http://schemas.microsoft.com/office/drawing/2014/main" id="{660F2DCB-350D-39AE-DAC4-DBB728EFA4B4}"/>
              </a:ext>
            </a:extLst>
          </p:cNvPr>
          <p:cNvSpPr/>
          <p:nvPr/>
        </p:nvSpPr>
        <p:spPr>
          <a:xfrm>
            <a:off x="9423558" y="524522"/>
            <a:ext cx="2309569" cy="2227538"/>
          </a:xfrm>
          <a:prstGeom prst="can">
            <a:avLst/>
          </a:prstGeom>
          <a:solidFill>
            <a:srgbClr val="F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음악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208" name="연결선: 구부러짐 207">
            <a:extLst>
              <a:ext uri="{FF2B5EF4-FFF2-40B4-BE49-F238E27FC236}">
                <a16:creationId xmlns:a16="http://schemas.microsoft.com/office/drawing/2014/main" id="{3729ECCD-8F51-7DA3-9FFB-6BD3BC8CEF9B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819812" y="1706519"/>
            <a:ext cx="1879738" cy="2803737"/>
          </a:xfrm>
          <a:prstGeom prst="curvedConnector2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D86DC47-31F0-1F4E-21EA-EF9FD7FCFA19}"/>
              </a:ext>
            </a:extLst>
          </p:cNvPr>
          <p:cNvSpPr txBox="1"/>
          <p:nvPr/>
        </p:nvSpPr>
        <p:spPr>
          <a:xfrm>
            <a:off x="2987563" y="132284"/>
            <a:ext cx="2087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음악 검색 </a:t>
            </a:r>
            <a:r>
              <a:rPr lang="ko-KR" altLang="en-US" sz="1400"/>
              <a:t>및 추천 서버</a:t>
            </a:r>
            <a:endParaRPr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4906E1C-EBC6-A07D-D335-FA189EE57547}"/>
              </a:ext>
            </a:extLst>
          </p:cNvPr>
          <p:cNvSpPr txBox="1"/>
          <p:nvPr/>
        </p:nvSpPr>
        <p:spPr>
          <a:xfrm>
            <a:off x="540728" y="4599488"/>
            <a:ext cx="1692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애플리케이션</a:t>
            </a:r>
          </a:p>
        </p:txBody>
      </p:sp>
      <p:sp>
        <p:nvSpPr>
          <p:cNvPr id="73" name="사각형: 잘린 대각선 방향 모서리 72">
            <a:extLst>
              <a:ext uri="{FF2B5EF4-FFF2-40B4-BE49-F238E27FC236}">
                <a16:creationId xmlns:a16="http://schemas.microsoft.com/office/drawing/2014/main" id="{F633CBBF-4389-1273-3030-D1CE3C8A5879}"/>
              </a:ext>
            </a:extLst>
          </p:cNvPr>
          <p:cNvSpPr/>
          <p:nvPr/>
        </p:nvSpPr>
        <p:spPr>
          <a:xfrm>
            <a:off x="3417755" y="1635123"/>
            <a:ext cx="1364049" cy="485200"/>
          </a:xfrm>
          <a:prstGeom prst="snip2Diag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Request</a:t>
            </a:r>
            <a:r>
              <a:rPr lang="ko-KR" altLang="en-US" sz="1200" dirty="0"/>
              <a:t> 객체로 변환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B12A60B-6E71-85D7-6C69-AD6E905C2338}"/>
              </a:ext>
            </a:extLst>
          </p:cNvPr>
          <p:cNvSpPr/>
          <p:nvPr/>
        </p:nvSpPr>
        <p:spPr>
          <a:xfrm>
            <a:off x="1976715" y="2901692"/>
            <a:ext cx="915817" cy="5016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감정 해석 텍스트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A04EC8E-390B-AEDA-EA22-53B575E5C7DE}"/>
              </a:ext>
            </a:extLst>
          </p:cNvPr>
          <p:cNvCxnSpPr>
            <a:cxnSpLocks/>
          </p:cNvCxnSpPr>
          <p:nvPr/>
        </p:nvCxnSpPr>
        <p:spPr>
          <a:xfrm flipH="1">
            <a:off x="5278170" y="1163423"/>
            <a:ext cx="4109723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1ACD4F14-D695-FC1E-8F04-7071F77C1E5D}"/>
              </a:ext>
            </a:extLst>
          </p:cNvPr>
          <p:cNvSpPr/>
          <p:nvPr/>
        </p:nvSpPr>
        <p:spPr>
          <a:xfrm>
            <a:off x="6888840" y="896345"/>
            <a:ext cx="1062172" cy="5341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음악 요청</a:t>
            </a:r>
            <a:endParaRPr lang="en-US" altLang="ko-KR" sz="1200" dirty="0"/>
          </a:p>
          <a:p>
            <a:pPr algn="ctr"/>
            <a:r>
              <a:rPr lang="ko-KR" altLang="en-US" sz="1200" dirty="0"/>
              <a:t>결과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D22B772-C8E6-028E-EDEE-2772770374F0}"/>
              </a:ext>
            </a:extLst>
          </p:cNvPr>
          <p:cNvSpPr/>
          <p:nvPr/>
        </p:nvSpPr>
        <p:spPr>
          <a:xfrm>
            <a:off x="634275" y="2894845"/>
            <a:ext cx="1062172" cy="5341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음악 요청</a:t>
            </a:r>
            <a:endParaRPr lang="en-US" altLang="ko-KR" sz="1200" dirty="0"/>
          </a:p>
          <a:p>
            <a:pPr algn="ctr"/>
            <a:r>
              <a:rPr lang="ko-KR" altLang="en-US" sz="1200" dirty="0"/>
              <a:t>결과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14E4400F-BE7D-CE6E-A246-31C52E016092}"/>
              </a:ext>
            </a:extLst>
          </p:cNvPr>
          <p:cNvCxnSpPr>
            <a:cxnSpLocks/>
          </p:cNvCxnSpPr>
          <p:nvPr/>
        </p:nvCxnSpPr>
        <p:spPr>
          <a:xfrm>
            <a:off x="4959187" y="2007673"/>
            <a:ext cx="4464371" cy="1356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잘린 대각선 방향 모서리 137">
            <a:extLst>
              <a:ext uri="{FF2B5EF4-FFF2-40B4-BE49-F238E27FC236}">
                <a16:creationId xmlns:a16="http://schemas.microsoft.com/office/drawing/2014/main" id="{E58A1BC7-4626-5DCC-22AF-79B69A779407}"/>
              </a:ext>
            </a:extLst>
          </p:cNvPr>
          <p:cNvSpPr/>
          <p:nvPr/>
        </p:nvSpPr>
        <p:spPr>
          <a:xfrm>
            <a:off x="6860042" y="1798485"/>
            <a:ext cx="1090878" cy="364599"/>
          </a:xfrm>
          <a:prstGeom prst="snip2Diag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Request</a:t>
            </a:r>
            <a:endParaRPr lang="ko-KR" altLang="en-US" sz="12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CE5D1D0-EAA3-F944-1951-F170B9271D24}"/>
              </a:ext>
            </a:extLst>
          </p:cNvPr>
          <p:cNvSpPr/>
          <p:nvPr/>
        </p:nvSpPr>
        <p:spPr>
          <a:xfrm>
            <a:off x="8722356" y="4692561"/>
            <a:ext cx="1004933" cy="5341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기상청</a:t>
            </a:r>
            <a:r>
              <a:rPr lang="en-US" altLang="ko-KR" sz="1200" dirty="0"/>
              <a:t>API</a:t>
            </a:r>
            <a:endParaRPr lang="ko-KR" altLang="en-US" sz="12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230067F-EC50-6CB4-E917-D6AEE1876206}"/>
              </a:ext>
            </a:extLst>
          </p:cNvPr>
          <p:cNvCxnSpPr>
            <a:cxnSpLocks/>
          </p:cNvCxnSpPr>
          <p:nvPr/>
        </p:nvCxnSpPr>
        <p:spPr>
          <a:xfrm>
            <a:off x="5343130" y="4861689"/>
            <a:ext cx="829637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D47A6B0-1219-99F7-BD2F-5A01674CE1DD}"/>
              </a:ext>
            </a:extLst>
          </p:cNvPr>
          <p:cNvSpPr/>
          <p:nvPr/>
        </p:nvSpPr>
        <p:spPr>
          <a:xfrm>
            <a:off x="5484026" y="5113684"/>
            <a:ext cx="624688" cy="261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요청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90FAFD8-9229-BA04-856A-90A6BB404210}"/>
              </a:ext>
            </a:extLst>
          </p:cNvPr>
          <p:cNvCxnSpPr>
            <a:cxnSpLocks/>
          </p:cNvCxnSpPr>
          <p:nvPr/>
        </p:nvCxnSpPr>
        <p:spPr>
          <a:xfrm flipH="1">
            <a:off x="5343130" y="5071291"/>
            <a:ext cx="829637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5F70D89-FA19-86DB-268C-79E22ACF4DBE}"/>
              </a:ext>
            </a:extLst>
          </p:cNvPr>
          <p:cNvSpPr/>
          <p:nvPr/>
        </p:nvSpPr>
        <p:spPr>
          <a:xfrm>
            <a:off x="5443908" y="4531748"/>
            <a:ext cx="624688" cy="261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좌표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1540C0D-0642-0BD2-20C0-CED3A90C875E}"/>
              </a:ext>
            </a:extLst>
          </p:cNvPr>
          <p:cNvCxnSpPr>
            <a:cxnSpLocks/>
          </p:cNvCxnSpPr>
          <p:nvPr/>
        </p:nvCxnSpPr>
        <p:spPr>
          <a:xfrm flipV="1">
            <a:off x="7170375" y="4861689"/>
            <a:ext cx="1442838" cy="479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B4B4463-86BE-D470-85A4-4147E070E322}"/>
              </a:ext>
            </a:extLst>
          </p:cNvPr>
          <p:cNvCxnSpPr>
            <a:cxnSpLocks/>
          </p:cNvCxnSpPr>
          <p:nvPr/>
        </p:nvCxnSpPr>
        <p:spPr>
          <a:xfrm flipH="1">
            <a:off x="7191372" y="5071291"/>
            <a:ext cx="1421841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EA2459E-A4E2-7E4A-56B6-72569613FA57}"/>
              </a:ext>
            </a:extLst>
          </p:cNvPr>
          <p:cNvSpPr/>
          <p:nvPr/>
        </p:nvSpPr>
        <p:spPr>
          <a:xfrm>
            <a:off x="7371788" y="4533041"/>
            <a:ext cx="1090878" cy="261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API</a:t>
            </a:r>
            <a:r>
              <a:rPr lang="ko-KR" altLang="en-US" sz="1200" dirty="0"/>
              <a:t>요청 객체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4036EA6-88E6-72E9-4951-4411008F8D80}"/>
              </a:ext>
            </a:extLst>
          </p:cNvPr>
          <p:cNvSpPr/>
          <p:nvPr/>
        </p:nvSpPr>
        <p:spPr>
          <a:xfrm>
            <a:off x="5686562" y="3687614"/>
            <a:ext cx="655501" cy="261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날씨</a:t>
            </a:r>
          </a:p>
        </p:txBody>
      </p:sp>
      <p:sp>
        <p:nvSpPr>
          <p:cNvPr id="95" name="사다리꼴 94">
            <a:extLst>
              <a:ext uri="{FF2B5EF4-FFF2-40B4-BE49-F238E27FC236}">
                <a16:creationId xmlns:a16="http://schemas.microsoft.com/office/drawing/2014/main" id="{409D2E12-8BEB-6BFF-8319-40D22F50D5D1}"/>
              </a:ext>
            </a:extLst>
          </p:cNvPr>
          <p:cNvSpPr/>
          <p:nvPr/>
        </p:nvSpPr>
        <p:spPr>
          <a:xfrm>
            <a:off x="6138329" y="4658281"/>
            <a:ext cx="1090879" cy="497969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날씨 통신</a:t>
            </a:r>
            <a:r>
              <a:rPr lang="en-US" altLang="ko-KR" sz="1200" dirty="0"/>
              <a:t>API</a:t>
            </a:r>
            <a:endParaRPr lang="ko-KR" altLang="en-US" sz="1200" dirty="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77225D2-8C9C-E58D-DD33-FAA3FB85C95E}"/>
              </a:ext>
            </a:extLst>
          </p:cNvPr>
          <p:cNvSpPr/>
          <p:nvPr/>
        </p:nvSpPr>
        <p:spPr>
          <a:xfrm>
            <a:off x="4329005" y="3612045"/>
            <a:ext cx="1004933" cy="5341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좌표를 장소로 </a:t>
            </a:r>
            <a:r>
              <a:rPr lang="en-US" altLang="ko-KR" sz="1200" dirty="0"/>
              <a:t>API</a:t>
            </a:r>
            <a:endParaRPr lang="ko-KR" altLang="en-US" sz="1200" dirty="0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8B04AD2A-FE42-0C84-032C-041695C95E74}"/>
              </a:ext>
            </a:extLst>
          </p:cNvPr>
          <p:cNvCxnSpPr>
            <a:cxnSpLocks/>
            <a:stCxn id="112" idx="0"/>
          </p:cNvCxnSpPr>
          <p:nvPr/>
        </p:nvCxnSpPr>
        <p:spPr>
          <a:xfrm flipH="1" flipV="1">
            <a:off x="4262684" y="2293494"/>
            <a:ext cx="568788" cy="131855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잘린 대각선 방향 모서리 2">
            <a:extLst>
              <a:ext uri="{FF2B5EF4-FFF2-40B4-BE49-F238E27FC236}">
                <a16:creationId xmlns:a16="http://schemas.microsoft.com/office/drawing/2014/main" id="{B9079F77-A9CE-F24D-556D-37FE906DBB08}"/>
              </a:ext>
            </a:extLst>
          </p:cNvPr>
          <p:cNvSpPr/>
          <p:nvPr/>
        </p:nvSpPr>
        <p:spPr>
          <a:xfrm>
            <a:off x="10963747" y="6294804"/>
            <a:ext cx="959668" cy="287066"/>
          </a:xfrm>
          <a:prstGeom prst="snip2Diag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주요 </a:t>
            </a:r>
            <a:r>
              <a:rPr lang="en-US" altLang="ko-KR" sz="1200" dirty="0"/>
              <a:t>DTO</a:t>
            </a:r>
            <a:endParaRPr lang="ko-KR" altLang="en-US" sz="1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352BD1F-39F7-7667-5BF8-BDA2B25456BD}"/>
              </a:ext>
            </a:extLst>
          </p:cNvPr>
          <p:cNvSpPr/>
          <p:nvPr/>
        </p:nvSpPr>
        <p:spPr>
          <a:xfrm>
            <a:off x="10998326" y="4314999"/>
            <a:ext cx="814605" cy="3656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외부</a:t>
            </a:r>
            <a:r>
              <a:rPr lang="en-US" altLang="ko-KR" sz="1050" dirty="0"/>
              <a:t>API</a:t>
            </a:r>
            <a:endParaRPr lang="ko-KR" altLang="en-US" sz="1050" dirty="0"/>
          </a:p>
        </p:txBody>
      </p:sp>
      <p:sp>
        <p:nvSpPr>
          <p:cNvPr id="10" name="사다리꼴 9">
            <a:extLst>
              <a:ext uri="{FF2B5EF4-FFF2-40B4-BE49-F238E27FC236}">
                <a16:creationId xmlns:a16="http://schemas.microsoft.com/office/drawing/2014/main" id="{1FE52295-5F5A-F163-F73D-7155D4A076DB}"/>
              </a:ext>
            </a:extLst>
          </p:cNvPr>
          <p:cNvSpPr/>
          <p:nvPr/>
        </p:nvSpPr>
        <p:spPr>
          <a:xfrm>
            <a:off x="10963747" y="4761933"/>
            <a:ext cx="880915" cy="433827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자체 개발 </a:t>
            </a:r>
            <a:r>
              <a:rPr lang="en-US" altLang="ko-KR" sz="1000" dirty="0"/>
              <a:t>API</a:t>
            </a:r>
            <a:endParaRPr lang="ko-KR" altLang="en-US" sz="1000" dirty="0"/>
          </a:p>
        </p:txBody>
      </p:sp>
      <p:sp>
        <p:nvSpPr>
          <p:cNvPr id="11" name="원통형 10">
            <a:extLst>
              <a:ext uri="{FF2B5EF4-FFF2-40B4-BE49-F238E27FC236}">
                <a16:creationId xmlns:a16="http://schemas.microsoft.com/office/drawing/2014/main" id="{8E2E78C7-84CD-723F-2B03-45996F8C9FA1}"/>
              </a:ext>
            </a:extLst>
          </p:cNvPr>
          <p:cNvSpPr/>
          <p:nvPr/>
        </p:nvSpPr>
        <p:spPr>
          <a:xfrm>
            <a:off x="10989849" y="3808526"/>
            <a:ext cx="854813" cy="418516"/>
          </a:xfrm>
          <a:prstGeom prst="can">
            <a:avLst/>
          </a:prstGeom>
          <a:solidFill>
            <a:srgbClr val="F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DB</a:t>
            </a:r>
            <a:r>
              <a:rPr lang="ko-KR" altLang="en-US" dirty="0"/>
              <a:t> 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22D4267-77BC-C76D-3DD0-BA0C1548B002}"/>
              </a:ext>
            </a:extLst>
          </p:cNvPr>
          <p:cNvSpPr/>
          <p:nvPr/>
        </p:nvSpPr>
        <p:spPr>
          <a:xfrm>
            <a:off x="10983717" y="5303728"/>
            <a:ext cx="871236" cy="429771"/>
          </a:xfrm>
          <a:prstGeom prst="ellipse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요청자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BA5FC3-193C-3D3C-8B2F-D6D6FD17E5AA}"/>
              </a:ext>
            </a:extLst>
          </p:cNvPr>
          <p:cNvSpPr/>
          <p:nvPr/>
        </p:nvSpPr>
        <p:spPr>
          <a:xfrm>
            <a:off x="10998326" y="5804157"/>
            <a:ext cx="814605" cy="3739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데이터 형식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9860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911BF73-C7BB-BA86-000A-92F915F66588}"/>
              </a:ext>
            </a:extLst>
          </p:cNvPr>
          <p:cNvSpPr/>
          <p:nvPr/>
        </p:nvSpPr>
        <p:spPr>
          <a:xfrm>
            <a:off x="2081902" y="125029"/>
            <a:ext cx="4955624" cy="26063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E852D0B-3D04-DADC-D141-ED9B7929F4EA}"/>
              </a:ext>
            </a:extLst>
          </p:cNvPr>
          <p:cNvSpPr/>
          <p:nvPr/>
        </p:nvSpPr>
        <p:spPr>
          <a:xfrm>
            <a:off x="3299264" y="3324548"/>
            <a:ext cx="5888723" cy="334935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원통형 57">
            <a:extLst>
              <a:ext uri="{FF2B5EF4-FFF2-40B4-BE49-F238E27FC236}">
                <a16:creationId xmlns:a16="http://schemas.microsoft.com/office/drawing/2014/main" id="{660F2DCB-350D-39AE-DAC4-DBB728EFA4B4}"/>
              </a:ext>
            </a:extLst>
          </p:cNvPr>
          <p:cNvSpPr/>
          <p:nvPr/>
        </p:nvSpPr>
        <p:spPr>
          <a:xfrm>
            <a:off x="9912931" y="357588"/>
            <a:ext cx="1276539" cy="1195057"/>
          </a:xfrm>
          <a:prstGeom prst="can">
            <a:avLst/>
          </a:prstGeom>
          <a:solidFill>
            <a:srgbClr val="F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음악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78" name="사다리꼴 77">
            <a:extLst>
              <a:ext uri="{FF2B5EF4-FFF2-40B4-BE49-F238E27FC236}">
                <a16:creationId xmlns:a16="http://schemas.microsoft.com/office/drawing/2014/main" id="{D1873ED2-D0C6-BE4E-18EB-E639F74D14BD}"/>
              </a:ext>
            </a:extLst>
          </p:cNvPr>
          <p:cNvSpPr/>
          <p:nvPr/>
        </p:nvSpPr>
        <p:spPr>
          <a:xfrm>
            <a:off x="5531667" y="3997234"/>
            <a:ext cx="2114665" cy="1304909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D65FE069-21C8-C39E-605A-43F17ACCE57A}"/>
              </a:ext>
            </a:extLst>
          </p:cNvPr>
          <p:cNvSpPr/>
          <p:nvPr/>
        </p:nvSpPr>
        <p:spPr>
          <a:xfrm>
            <a:off x="9765210" y="5850788"/>
            <a:ext cx="1813625" cy="6925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기계 학습 </a:t>
            </a:r>
            <a:endParaRPr lang="en-US" altLang="ko-KR" dirty="0"/>
          </a:p>
          <a:p>
            <a:pPr algn="ctr"/>
            <a:r>
              <a:rPr lang="ko-KR" altLang="en-US" dirty="0"/>
              <a:t>클라우드 서버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EE1D55A2-2339-A06D-6484-30B77F556130}"/>
              </a:ext>
            </a:extLst>
          </p:cNvPr>
          <p:cNvCxnSpPr>
            <a:cxnSpLocks/>
          </p:cNvCxnSpPr>
          <p:nvPr/>
        </p:nvCxnSpPr>
        <p:spPr>
          <a:xfrm>
            <a:off x="5964301" y="6322114"/>
            <a:ext cx="3795334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C453E8E8-481D-26AE-8BB1-AD9D3B89BF19}"/>
              </a:ext>
            </a:extLst>
          </p:cNvPr>
          <p:cNvCxnSpPr>
            <a:cxnSpLocks/>
          </p:cNvCxnSpPr>
          <p:nvPr/>
        </p:nvCxnSpPr>
        <p:spPr>
          <a:xfrm flipV="1">
            <a:off x="10672022" y="1718188"/>
            <a:ext cx="0" cy="410974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9018F92-968F-D538-8DDE-DE07F9C1200A}"/>
              </a:ext>
            </a:extLst>
          </p:cNvPr>
          <p:cNvSpPr/>
          <p:nvPr/>
        </p:nvSpPr>
        <p:spPr>
          <a:xfrm>
            <a:off x="9615315" y="4863215"/>
            <a:ext cx="1383339" cy="25094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갱신 데이터</a:t>
            </a:r>
            <a:endParaRPr lang="ko-KR" altLang="en-US" sz="1200" dirty="0"/>
          </a:p>
        </p:txBody>
      </p: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8B626624-68CD-EC4F-BE13-04529A9E2193}"/>
              </a:ext>
            </a:extLst>
          </p:cNvPr>
          <p:cNvSpPr/>
          <p:nvPr/>
        </p:nvSpPr>
        <p:spPr>
          <a:xfrm>
            <a:off x="3899496" y="3943437"/>
            <a:ext cx="1004933" cy="5341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크롤링</a:t>
            </a:r>
            <a:r>
              <a:rPr lang="ko-KR" altLang="en-US" sz="1200" dirty="0"/>
              <a:t> </a:t>
            </a:r>
            <a:r>
              <a:rPr lang="en-US" altLang="ko-KR" sz="1200" dirty="0"/>
              <a:t>API</a:t>
            </a:r>
            <a:endParaRPr lang="ko-KR" altLang="en-US" sz="1200" dirty="0"/>
          </a:p>
        </p:txBody>
      </p:sp>
      <p:sp>
        <p:nvSpPr>
          <p:cNvPr id="224" name="사각형: 둥근 모서리 223">
            <a:extLst>
              <a:ext uri="{FF2B5EF4-FFF2-40B4-BE49-F238E27FC236}">
                <a16:creationId xmlns:a16="http://schemas.microsoft.com/office/drawing/2014/main" id="{72B2970E-45B1-6EB6-C7C5-16FCA80CB08F}"/>
              </a:ext>
            </a:extLst>
          </p:cNvPr>
          <p:cNvSpPr/>
          <p:nvPr/>
        </p:nvSpPr>
        <p:spPr>
          <a:xfrm>
            <a:off x="135072" y="3658851"/>
            <a:ext cx="814605" cy="3656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외부</a:t>
            </a:r>
            <a:r>
              <a:rPr lang="en-US" altLang="ko-KR" sz="1050" dirty="0"/>
              <a:t>API</a:t>
            </a:r>
            <a:endParaRPr lang="ko-KR" altLang="en-US" sz="1050" dirty="0"/>
          </a:p>
        </p:txBody>
      </p:sp>
      <p:sp>
        <p:nvSpPr>
          <p:cNvPr id="225" name="사다리꼴 224">
            <a:extLst>
              <a:ext uri="{FF2B5EF4-FFF2-40B4-BE49-F238E27FC236}">
                <a16:creationId xmlns:a16="http://schemas.microsoft.com/office/drawing/2014/main" id="{E243E464-7DC7-F32C-DA51-D890DD7BE879}"/>
              </a:ext>
            </a:extLst>
          </p:cNvPr>
          <p:cNvSpPr/>
          <p:nvPr/>
        </p:nvSpPr>
        <p:spPr>
          <a:xfrm>
            <a:off x="100493" y="4105785"/>
            <a:ext cx="880915" cy="433827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자체 개발 </a:t>
            </a:r>
            <a:r>
              <a:rPr lang="en-US" altLang="ko-KR" sz="1000" dirty="0"/>
              <a:t>API</a:t>
            </a:r>
            <a:endParaRPr lang="ko-KR" altLang="en-US" sz="1000" dirty="0"/>
          </a:p>
        </p:txBody>
      </p:sp>
      <p:sp>
        <p:nvSpPr>
          <p:cNvPr id="226" name="원통형 225">
            <a:extLst>
              <a:ext uri="{FF2B5EF4-FFF2-40B4-BE49-F238E27FC236}">
                <a16:creationId xmlns:a16="http://schemas.microsoft.com/office/drawing/2014/main" id="{0F8F4456-E57C-CB9D-D5E0-8ADCE9300DC5}"/>
              </a:ext>
            </a:extLst>
          </p:cNvPr>
          <p:cNvSpPr/>
          <p:nvPr/>
        </p:nvSpPr>
        <p:spPr>
          <a:xfrm>
            <a:off x="100493" y="3133397"/>
            <a:ext cx="854813" cy="418516"/>
          </a:xfrm>
          <a:prstGeom prst="can">
            <a:avLst/>
          </a:prstGeom>
          <a:solidFill>
            <a:srgbClr val="F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DB</a:t>
            </a:r>
            <a:r>
              <a:rPr lang="ko-KR" altLang="en-US" dirty="0"/>
              <a:t> </a:t>
            </a: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4C6B398C-B3F9-7878-5AB9-F2235FCEAD4E}"/>
              </a:ext>
            </a:extLst>
          </p:cNvPr>
          <p:cNvSpPr/>
          <p:nvPr/>
        </p:nvSpPr>
        <p:spPr>
          <a:xfrm>
            <a:off x="135072" y="4686560"/>
            <a:ext cx="814605" cy="3739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데이터 형식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142FD0-19D3-1975-A2DB-496081B76DF8}"/>
              </a:ext>
            </a:extLst>
          </p:cNvPr>
          <p:cNvSpPr txBox="1"/>
          <p:nvPr/>
        </p:nvSpPr>
        <p:spPr>
          <a:xfrm>
            <a:off x="3490972" y="3482040"/>
            <a:ext cx="2451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기계 학습 데이터 수집 서버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04285C-4ED5-E3C8-D174-B33A2E898700}"/>
              </a:ext>
            </a:extLst>
          </p:cNvPr>
          <p:cNvSpPr txBox="1"/>
          <p:nvPr/>
        </p:nvSpPr>
        <p:spPr>
          <a:xfrm>
            <a:off x="2341928" y="183555"/>
            <a:ext cx="2451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애플리케이션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265113A-664B-F332-5B3B-EEDA239C1E8E}"/>
              </a:ext>
            </a:extLst>
          </p:cNvPr>
          <p:cNvCxnSpPr>
            <a:cxnSpLocks/>
          </p:cNvCxnSpPr>
          <p:nvPr/>
        </p:nvCxnSpPr>
        <p:spPr>
          <a:xfrm>
            <a:off x="3207151" y="1120268"/>
            <a:ext cx="4574" cy="77009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4CFD752-3AC5-698C-8F75-836C2EB9563E}"/>
              </a:ext>
            </a:extLst>
          </p:cNvPr>
          <p:cNvSpPr/>
          <p:nvPr/>
        </p:nvSpPr>
        <p:spPr>
          <a:xfrm>
            <a:off x="2554451" y="571406"/>
            <a:ext cx="1004933" cy="53415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좌표 </a:t>
            </a:r>
            <a:r>
              <a:rPr lang="en-US" altLang="ko-KR" sz="1200" dirty="0"/>
              <a:t>API</a:t>
            </a:r>
            <a:endParaRPr lang="ko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601635C-9CA5-E387-354C-22814B6D8B31}"/>
              </a:ext>
            </a:extLst>
          </p:cNvPr>
          <p:cNvSpPr/>
          <p:nvPr/>
        </p:nvSpPr>
        <p:spPr>
          <a:xfrm>
            <a:off x="2421706" y="1278772"/>
            <a:ext cx="624688" cy="261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요청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991DCC6-350A-C960-0FAD-7D8789CF88E1}"/>
              </a:ext>
            </a:extLst>
          </p:cNvPr>
          <p:cNvSpPr/>
          <p:nvPr/>
        </p:nvSpPr>
        <p:spPr>
          <a:xfrm>
            <a:off x="278135" y="1831250"/>
            <a:ext cx="1004933" cy="5341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기상청</a:t>
            </a:r>
            <a:r>
              <a:rPr lang="en-US" altLang="ko-KR" sz="1200" dirty="0"/>
              <a:t>API</a:t>
            </a:r>
            <a:endParaRPr lang="ko-KR" altLang="en-US" sz="12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5CCD3A2-DB89-07F9-3C25-6C61DEAECE6B}"/>
              </a:ext>
            </a:extLst>
          </p:cNvPr>
          <p:cNvCxnSpPr>
            <a:cxnSpLocks/>
          </p:cNvCxnSpPr>
          <p:nvPr/>
        </p:nvCxnSpPr>
        <p:spPr>
          <a:xfrm flipH="1">
            <a:off x="1283068" y="1995673"/>
            <a:ext cx="139223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CEBBC2D-4696-E6DC-2C5E-B32CDAC0B17C}"/>
              </a:ext>
            </a:extLst>
          </p:cNvPr>
          <p:cNvSpPr/>
          <p:nvPr/>
        </p:nvSpPr>
        <p:spPr>
          <a:xfrm>
            <a:off x="3119135" y="1481423"/>
            <a:ext cx="624688" cy="261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좌표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F81E66A-254F-7A2E-8B8A-5AAD39624D1A}"/>
              </a:ext>
            </a:extLst>
          </p:cNvPr>
          <p:cNvCxnSpPr>
            <a:cxnSpLocks/>
          </p:cNvCxnSpPr>
          <p:nvPr/>
        </p:nvCxnSpPr>
        <p:spPr>
          <a:xfrm flipV="1">
            <a:off x="2902025" y="1087500"/>
            <a:ext cx="0" cy="82070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70BDDD8-4406-0745-E819-23906C6CBDA7}"/>
              </a:ext>
            </a:extLst>
          </p:cNvPr>
          <p:cNvCxnSpPr>
            <a:cxnSpLocks/>
            <a:stCxn id="104" idx="1"/>
            <a:endCxn id="25" idx="3"/>
          </p:cNvCxnSpPr>
          <p:nvPr/>
        </p:nvCxnSpPr>
        <p:spPr>
          <a:xfrm flipH="1" flipV="1">
            <a:off x="3559384" y="838484"/>
            <a:ext cx="1624585" cy="45871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B0DBC4A-E429-CDD8-FB73-1CED77EE87BA}"/>
              </a:ext>
            </a:extLst>
          </p:cNvPr>
          <p:cNvSpPr/>
          <p:nvPr/>
        </p:nvSpPr>
        <p:spPr>
          <a:xfrm>
            <a:off x="1455216" y="1675227"/>
            <a:ext cx="1090878" cy="261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API</a:t>
            </a:r>
            <a:r>
              <a:rPr lang="ko-KR" altLang="en-US" sz="1200" dirty="0"/>
              <a:t>요청 객체</a:t>
            </a:r>
          </a:p>
        </p:txBody>
      </p:sp>
      <p:sp>
        <p:nvSpPr>
          <p:cNvPr id="54" name="사다리꼴 53">
            <a:extLst>
              <a:ext uri="{FF2B5EF4-FFF2-40B4-BE49-F238E27FC236}">
                <a16:creationId xmlns:a16="http://schemas.microsoft.com/office/drawing/2014/main" id="{19F89BE8-D8A2-1266-D3D9-C70B24B2B66B}"/>
              </a:ext>
            </a:extLst>
          </p:cNvPr>
          <p:cNvSpPr/>
          <p:nvPr/>
        </p:nvSpPr>
        <p:spPr>
          <a:xfrm>
            <a:off x="2534152" y="1873158"/>
            <a:ext cx="1090879" cy="497969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날씨 통신</a:t>
            </a:r>
            <a:r>
              <a:rPr lang="en-US" altLang="ko-KR" sz="1200" dirty="0"/>
              <a:t>API</a:t>
            </a:r>
            <a:endParaRPr lang="ko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9A1977C-49CB-B295-2C03-A8041BC6CD94}"/>
              </a:ext>
            </a:extLst>
          </p:cNvPr>
          <p:cNvCxnSpPr>
            <a:cxnSpLocks/>
          </p:cNvCxnSpPr>
          <p:nvPr/>
        </p:nvCxnSpPr>
        <p:spPr>
          <a:xfrm flipH="1">
            <a:off x="3508260" y="1481423"/>
            <a:ext cx="1646510" cy="51425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0FE3A47-00B1-3BCE-358E-6F74A0F95574}"/>
              </a:ext>
            </a:extLst>
          </p:cNvPr>
          <p:cNvSpPr/>
          <p:nvPr/>
        </p:nvSpPr>
        <p:spPr>
          <a:xfrm>
            <a:off x="4128553" y="1688768"/>
            <a:ext cx="624688" cy="261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요청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32DF6E0-C8F1-F88C-8CB4-9F6197B411AC}"/>
              </a:ext>
            </a:extLst>
          </p:cNvPr>
          <p:cNvSpPr/>
          <p:nvPr/>
        </p:nvSpPr>
        <p:spPr>
          <a:xfrm>
            <a:off x="4163008" y="997730"/>
            <a:ext cx="624688" cy="261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요청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3D9AFF9B-92A8-126B-CEB3-FF30B5A7ACFD}"/>
              </a:ext>
            </a:extLst>
          </p:cNvPr>
          <p:cNvCxnSpPr>
            <a:cxnSpLocks/>
          </p:cNvCxnSpPr>
          <p:nvPr/>
        </p:nvCxnSpPr>
        <p:spPr>
          <a:xfrm>
            <a:off x="1283068" y="2222010"/>
            <a:ext cx="1271383" cy="918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B207DDB-3792-217D-F01A-F42D9740AE10}"/>
              </a:ext>
            </a:extLst>
          </p:cNvPr>
          <p:cNvSpPr/>
          <p:nvPr/>
        </p:nvSpPr>
        <p:spPr>
          <a:xfrm>
            <a:off x="1624503" y="2178564"/>
            <a:ext cx="624688" cy="261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날씨</a:t>
            </a:r>
          </a:p>
        </p:txBody>
      </p:sp>
      <p:sp>
        <p:nvSpPr>
          <p:cNvPr id="104" name="사다리꼴 103">
            <a:extLst>
              <a:ext uri="{FF2B5EF4-FFF2-40B4-BE49-F238E27FC236}">
                <a16:creationId xmlns:a16="http://schemas.microsoft.com/office/drawing/2014/main" id="{79449A66-8A13-693A-CFE1-08681E80B1F3}"/>
              </a:ext>
            </a:extLst>
          </p:cNvPr>
          <p:cNvSpPr/>
          <p:nvPr/>
        </p:nvSpPr>
        <p:spPr>
          <a:xfrm>
            <a:off x="5097395" y="950901"/>
            <a:ext cx="1266922" cy="692589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정보 수집 </a:t>
            </a:r>
            <a:r>
              <a:rPr lang="en-US" altLang="ko-KR" sz="1200" dirty="0"/>
              <a:t>API</a:t>
            </a:r>
            <a:endParaRPr lang="ko-KR" altLang="en-US" sz="1200" dirty="0"/>
          </a:p>
        </p:txBody>
      </p: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4D808FEA-C938-2DE8-36FA-B1899EE81C48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3576904" y="675255"/>
            <a:ext cx="2153952" cy="275646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BC01F9A3-D962-C455-3171-F1A312C84FE6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3562785" y="1641888"/>
            <a:ext cx="1968882" cy="480255"/>
          </a:xfrm>
          <a:prstGeom prst="bentConnector3">
            <a:avLst>
              <a:gd name="adj1" fmla="val 100581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05C2B536-4ED0-EA20-9A89-B904D2D8B3AA}"/>
              </a:ext>
            </a:extLst>
          </p:cNvPr>
          <p:cNvSpPr/>
          <p:nvPr/>
        </p:nvSpPr>
        <p:spPr>
          <a:xfrm>
            <a:off x="4011861" y="2216761"/>
            <a:ext cx="1090879" cy="261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날씨 데이터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7ADD6BD4-1827-FE80-0794-840800554606}"/>
              </a:ext>
            </a:extLst>
          </p:cNvPr>
          <p:cNvSpPr/>
          <p:nvPr/>
        </p:nvSpPr>
        <p:spPr>
          <a:xfrm>
            <a:off x="4128553" y="349983"/>
            <a:ext cx="624688" cy="261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좌표</a:t>
            </a: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A28BEA62-86EB-00DE-1E13-F63BC9132C96}"/>
              </a:ext>
            </a:extLst>
          </p:cNvPr>
          <p:cNvCxnSpPr>
            <a:cxnSpLocks/>
            <a:stCxn id="104" idx="2"/>
            <a:endCxn id="156" idx="3"/>
          </p:cNvCxnSpPr>
          <p:nvPr/>
        </p:nvCxnSpPr>
        <p:spPr>
          <a:xfrm>
            <a:off x="5730856" y="1643490"/>
            <a:ext cx="867632" cy="257760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D116F0E-37EF-B9FB-2733-A741B4B15591}"/>
              </a:ext>
            </a:extLst>
          </p:cNvPr>
          <p:cNvSpPr/>
          <p:nvPr/>
        </p:nvSpPr>
        <p:spPr>
          <a:xfrm>
            <a:off x="5358038" y="2701473"/>
            <a:ext cx="1695320" cy="6354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좌표 </a:t>
            </a:r>
            <a:r>
              <a:rPr lang="en-US" altLang="ko-KR" sz="1200" dirty="0"/>
              <a:t>+ </a:t>
            </a:r>
            <a:r>
              <a:rPr lang="ko-KR" altLang="en-US" sz="1200" dirty="0"/>
              <a:t>날씨 </a:t>
            </a:r>
            <a:r>
              <a:rPr lang="en-US" altLang="ko-KR" sz="1200" dirty="0"/>
              <a:t>+ </a:t>
            </a:r>
          </a:p>
          <a:p>
            <a:pPr algn="ctr"/>
            <a:r>
              <a:rPr lang="ko-KR" altLang="en-US" sz="1200" dirty="0"/>
              <a:t>현재 듣고 있는 음악</a:t>
            </a:r>
            <a:r>
              <a:rPr lang="en-US" altLang="ko-KR" sz="1200" dirty="0"/>
              <a:t>&amp;</a:t>
            </a:r>
          </a:p>
          <a:p>
            <a:pPr algn="ctr"/>
            <a:r>
              <a:rPr lang="ko-KR" altLang="en-US" sz="1200" dirty="0"/>
              <a:t> 플레이리스트 </a:t>
            </a:r>
          </a:p>
        </p:txBody>
      </p:sp>
      <p:sp>
        <p:nvSpPr>
          <p:cNvPr id="147" name="원통형 146">
            <a:extLst>
              <a:ext uri="{FF2B5EF4-FFF2-40B4-BE49-F238E27FC236}">
                <a16:creationId xmlns:a16="http://schemas.microsoft.com/office/drawing/2014/main" id="{601C72B3-46FF-C1F7-E852-47B4994324F2}"/>
              </a:ext>
            </a:extLst>
          </p:cNvPr>
          <p:cNvSpPr/>
          <p:nvPr/>
        </p:nvSpPr>
        <p:spPr>
          <a:xfrm>
            <a:off x="1270119" y="5302143"/>
            <a:ext cx="1461592" cy="1414853"/>
          </a:xfrm>
          <a:prstGeom prst="can">
            <a:avLst/>
          </a:prstGeom>
          <a:solidFill>
            <a:srgbClr val="F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 데이터 </a:t>
            </a:r>
            <a:endParaRPr lang="en-US" altLang="ko-KR" dirty="0"/>
          </a:p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6ABC5A2D-1F07-9F52-3674-965AABB2AAA6}"/>
              </a:ext>
            </a:extLst>
          </p:cNvPr>
          <p:cNvCxnSpPr>
            <a:cxnSpLocks/>
          </p:cNvCxnSpPr>
          <p:nvPr/>
        </p:nvCxnSpPr>
        <p:spPr>
          <a:xfrm flipH="1">
            <a:off x="2722041" y="4988689"/>
            <a:ext cx="2848364" cy="103102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사각형: 잘린 대각선 방향 모서리 155">
            <a:extLst>
              <a:ext uri="{FF2B5EF4-FFF2-40B4-BE49-F238E27FC236}">
                <a16:creationId xmlns:a16="http://schemas.microsoft.com/office/drawing/2014/main" id="{3965FC47-B73B-09CC-9CD3-A6E04FB3D9FF}"/>
              </a:ext>
            </a:extLst>
          </p:cNvPr>
          <p:cNvSpPr/>
          <p:nvPr/>
        </p:nvSpPr>
        <p:spPr>
          <a:xfrm>
            <a:off x="5955725" y="4221092"/>
            <a:ext cx="1285526" cy="471801"/>
          </a:xfrm>
          <a:prstGeom prst="snip2Diag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학습 데이터로 변환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00FED3A-B5CB-0C3E-043E-A21FCD7D018C}"/>
              </a:ext>
            </a:extLst>
          </p:cNvPr>
          <p:cNvSpPr txBox="1"/>
          <p:nvPr/>
        </p:nvSpPr>
        <p:spPr>
          <a:xfrm>
            <a:off x="5898060" y="4796263"/>
            <a:ext cx="1364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기계 학습 데이터 생성 </a:t>
            </a:r>
            <a:r>
              <a:rPr lang="en-US" altLang="ko-KR" sz="1200" dirty="0">
                <a:solidFill>
                  <a:schemeClr val="bg1"/>
                </a:solidFill>
              </a:rPr>
              <a:t>API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2" name="원통형 161">
            <a:extLst>
              <a:ext uri="{FF2B5EF4-FFF2-40B4-BE49-F238E27FC236}">
                <a16:creationId xmlns:a16="http://schemas.microsoft.com/office/drawing/2014/main" id="{07494F8E-EF1A-F035-A5AE-D379274E4795}"/>
              </a:ext>
            </a:extLst>
          </p:cNvPr>
          <p:cNvSpPr/>
          <p:nvPr/>
        </p:nvSpPr>
        <p:spPr>
          <a:xfrm>
            <a:off x="2247178" y="3990274"/>
            <a:ext cx="854813" cy="418516"/>
          </a:xfrm>
          <a:prstGeom prst="can">
            <a:avLst/>
          </a:prstGeom>
          <a:solidFill>
            <a:srgbClr val="F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Web</a:t>
            </a:r>
            <a:r>
              <a:rPr lang="ko-KR" altLang="en-US" dirty="0"/>
              <a:t> </a:t>
            </a:r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044582EC-EBF9-C7D3-BD27-70A24BA626D4}"/>
              </a:ext>
            </a:extLst>
          </p:cNvPr>
          <p:cNvCxnSpPr>
            <a:cxnSpLocks/>
            <a:stCxn id="162" idx="4"/>
            <a:endCxn id="212" idx="1"/>
          </p:cNvCxnSpPr>
          <p:nvPr/>
        </p:nvCxnSpPr>
        <p:spPr>
          <a:xfrm>
            <a:off x="3101991" y="4199532"/>
            <a:ext cx="797505" cy="1098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134233AB-A4A2-6828-3CDE-AF61FF00E138}"/>
              </a:ext>
            </a:extLst>
          </p:cNvPr>
          <p:cNvCxnSpPr>
            <a:cxnSpLocks/>
            <a:stCxn id="212" idx="3"/>
          </p:cNvCxnSpPr>
          <p:nvPr/>
        </p:nvCxnSpPr>
        <p:spPr>
          <a:xfrm>
            <a:off x="4904429" y="4210515"/>
            <a:ext cx="993631" cy="19827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4FDD7800-8859-63B2-AA55-5595D8C1ADB0}"/>
              </a:ext>
            </a:extLst>
          </p:cNvPr>
          <p:cNvCxnSpPr>
            <a:cxnSpLocks/>
          </p:cNvCxnSpPr>
          <p:nvPr/>
        </p:nvCxnSpPr>
        <p:spPr>
          <a:xfrm flipH="1">
            <a:off x="8764511" y="1685700"/>
            <a:ext cx="1359002" cy="262371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사각형: 둥근 모서리 220">
            <a:extLst>
              <a:ext uri="{FF2B5EF4-FFF2-40B4-BE49-F238E27FC236}">
                <a16:creationId xmlns:a16="http://schemas.microsoft.com/office/drawing/2014/main" id="{A66998DF-0802-02D2-1AAF-0CC939C76E66}"/>
              </a:ext>
            </a:extLst>
          </p:cNvPr>
          <p:cNvSpPr/>
          <p:nvPr/>
        </p:nvSpPr>
        <p:spPr>
          <a:xfrm>
            <a:off x="8069005" y="4309417"/>
            <a:ext cx="1004933" cy="5341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가사 분석 </a:t>
            </a:r>
            <a:r>
              <a:rPr lang="en-US" altLang="ko-KR" sz="1200" dirty="0"/>
              <a:t>API</a:t>
            </a:r>
            <a:endParaRPr lang="ko-KR" altLang="en-US" sz="12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AD3EF43-A49B-4680-AFFF-7AE94C60F396}"/>
              </a:ext>
            </a:extLst>
          </p:cNvPr>
          <p:cNvSpPr/>
          <p:nvPr/>
        </p:nvSpPr>
        <p:spPr>
          <a:xfrm>
            <a:off x="8959724" y="2432650"/>
            <a:ext cx="1091495" cy="5038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가사를 포함한 음악 정보</a:t>
            </a:r>
          </a:p>
        </p:txBody>
      </p: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A4D69E14-9D17-9303-C951-529DCE300269}"/>
              </a:ext>
            </a:extLst>
          </p:cNvPr>
          <p:cNvCxnSpPr>
            <a:cxnSpLocks/>
          </p:cNvCxnSpPr>
          <p:nvPr/>
        </p:nvCxnSpPr>
        <p:spPr>
          <a:xfrm flipH="1">
            <a:off x="7262109" y="4529877"/>
            <a:ext cx="806896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76B6B922-9641-0CC5-F738-B5D7F9220C3F}"/>
              </a:ext>
            </a:extLst>
          </p:cNvPr>
          <p:cNvSpPr/>
          <p:nvPr/>
        </p:nvSpPr>
        <p:spPr>
          <a:xfrm>
            <a:off x="7452114" y="4421292"/>
            <a:ext cx="546539" cy="2097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결과</a:t>
            </a:r>
          </a:p>
        </p:txBody>
      </p:sp>
      <p:sp>
        <p:nvSpPr>
          <p:cNvPr id="243" name="사각형: 둥근 모서리 242">
            <a:extLst>
              <a:ext uri="{FF2B5EF4-FFF2-40B4-BE49-F238E27FC236}">
                <a16:creationId xmlns:a16="http://schemas.microsoft.com/office/drawing/2014/main" id="{0B5927F0-EA3C-F3C4-6998-E53CAA64E2A2}"/>
              </a:ext>
            </a:extLst>
          </p:cNvPr>
          <p:cNvSpPr/>
          <p:nvPr/>
        </p:nvSpPr>
        <p:spPr>
          <a:xfrm>
            <a:off x="3899340" y="4576494"/>
            <a:ext cx="1004933" cy="5341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음원 분석 </a:t>
            </a:r>
            <a:r>
              <a:rPr lang="en-US" altLang="ko-KR" sz="1200" dirty="0"/>
              <a:t>API</a:t>
            </a:r>
            <a:endParaRPr lang="ko-KR" altLang="en-US" sz="1200" dirty="0"/>
          </a:p>
        </p:txBody>
      </p:sp>
      <p:sp>
        <p:nvSpPr>
          <p:cNvPr id="247" name="원통형 246">
            <a:extLst>
              <a:ext uri="{FF2B5EF4-FFF2-40B4-BE49-F238E27FC236}">
                <a16:creationId xmlns:a16="http://schemas.microsoft.com/office/drawing/2014/main" id="{EB443A09-77AD-C01B-D943-011A744CEB95}"/>
              </a:ext>
            </a:extLst>
          </p:cNvPr>
          <p:cNvSpPr/>
          <p:nvPr/>
        </p:nvSpPr>
        <p:spPr>
          <a:xfrm>
            <a:off x="2233588" y="4641974"/>
            <a:ext cx="854813" cy="418516"/>
          </a:xfrm>
          <a:prstGeom prst="can">
            <a:avLst/>
          </a:prstGeom>
          <a:solidFill>
            <a:srgbClr val="F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음원</a:t>
            </a:r>
            <a:r>
              <a:rPr lang="ko-KR" altLang="en-US" dirty="0"/>
              <a:t> </a:t>
            </a:r>
          </a:p>
        </p:txBody>
      </p: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035D9A25-47B5-D321-035A-596550C6D650}"/>
              </a:ext>
            </a:extLst>
          </p:cNvPr>
          <p:cNvCxnSpPr>
            <a:cxnSpLocks/>
            <a:stCxn id="247" idx="4"/>
            <a:endCxn id="243" idx="1"/>
          </p:cNvCxnSpPr>
          <p:nvPr/>
        </p:nvCxnSpPr>
        <p:spPr>
          <a:xfrm flipV="1">
            <a:off x="3088401" y="4843572"/>
            <a:ext cx="810939" cy="766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화살표 연결선 251">
            <a:extLst>
              <a:ext uri="{FF2B5EF4-FFF2-40B4-BE49-F238E27FC236}">
                <a16:creationId xmlns:a16="http://schemas.microsoft.com/office/drawing/2014/main" id="{7D1B228B-37E2-CF9F-F1D5-CD08736314CD}"/>
              </a:ext>
            </a:extLst>
          </p:cNvPr>
          <p:cNvCxnSpPr>
            <a:cxnSpLocks/>
          </p:cNvCxnSpPr>
          <p:nvPr/>
        </p:nvCxnSpPr>
        <p:spPr>
          <a:xfrm flipV="1">
            <a:off x="4919052" y="4560362"/>
            <a:ext cx="1000194" cy="28320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사다리꼴 255">
            <a:extLst>
              <a:ext uri="{FF2B5EF4-FFF2-40B4-BE49-F238E27FC236}">
                <a16:creationId xmlns:a16="http://schemas.microsoft.com/office/drawing/2014/main" id="{813124A4-9D67-8439-DCE7-B1BD3C1E391E}"/>
              </a:ext>
            </a:extLst>
          </p:cNvPr>
          <p:cNvSpPr/>
          <p:nvPr/>
        </p:nvSpPr>
        <p:spPr>
          <a:xfrm>
            <a:off x="4632194" y="5827933"/>
            <a:ext cx="1426676" cy="767836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5EFFD52B-2D25-181E-10B9-9E7A751C6C49}"/>
              </a:ext>
            </a:extLst>
          </p:cNvPr>
          <p:cNvSpPr txBox="1"/>
          <p:nvPr/>
        </p:nvSpPr>
        <p:spPr>
          <a:xfrm>
            <a:off x="4662223" y="6003513"/>
            <a:ext cx="1364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기계 학습 요청 </a:t>
            </a:r>
            <a:r>
              <a:rPr lang="en-US" altLang="ko-KR" sz="1200" dirty="0">
                <a:solidFill>
                  <a:schemeClr val="bg1"/>
                </a:solidFill>
              </a:rPr>
              <a:t>API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18CA5C1F-8220-6827-1BC6-F28475BDE0F9}"/>
              </a:ext>
            </a:extLst>
          </p:cNvPr>
          <p:cNvCxnSpPr>
            <a:cxnSpLocks/>
          </p:cNvCxnSpPr>
          <p:nvPr/>
        </p:nvCxnSpPr>
        <p:spPr>
          <a:xfrm flipV="1">
            <a:off x="2757900" y="6366429"/>
            <a:ext cx="1873565" cy="2124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28078140-99C2-1DAE-CDF3-585BAA709FCB}"/>
              </a:ext>
            </a:extLst>
          </p:cNvPr>
          <p:cNvCxnSpPr>
            <a:cxnSpLocks/>
          </p:cNvCxnSpPr>
          <p:nvPr/>
        </p:nvCxnSpPr>
        <p:spPr>
          <a:xfrm flipH="1">
            <a:off x="2731710" y="6189059"/>
            <a:ext cx="1940182" cy="802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4EB56EE0-49DB-AA7A-CE45-313E728D9B6A}"/>
              </a:ext>
            </a:extLst>
          </p:cNvPr>
          <p:cNvSpPr/>
          <p:nvPr/>
        </p:nvSpPr>
        <p:spPr>
          <a:xfrm>
            <a:off x="3408306" y="5978547"/>
            <a:ext cx="620084" cy="18427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요청</a:t>
            </a:r>
          </a:p>
        </p:txBody>
      </p:sp>
      <p:sp>
        <p:nvSpPr>
          <p:cNvPr id="271" name="사각형: 잘린 대각선 방향 모서리 270">
            <a:extLst>
              <a:ext uri="{FF2B5EF4-FFF2-40B4-BE49-F238E27FC236}">
                <a16:creationId xmlns:a16="http://schemas.microsoft.com/office/drawing/2014/main" id="{077C313D-9979-5E0A-3EA4-020948752AD3}"/>
              </a:ext>
            </a:extLst>
          </p:cNvPr>
          <p:cNvSpPr/>
          <p:nvPr/>
        </p:nvSpPr>
        <p:spPr>
          <a:xfrm>
            <a:off x="3144309" y="6290098"/>
            <a:ext cx="1128927" cy="240713"/>
          </a:xfrm>
          <a:prstGeom prst="snip2Diag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학습 데이터</a:t>
            </a:r>
          </a:p>
        </p:txBody>
      </p:sp>
      <p:sp>
        <p:nvSpPr>
          <p:cNvPr id="272" name="사각형: 잘린 대각선 방향 모서리 271">
            <a:extLst>
              <a:ext uri="{FF2B5EF4-FFF2-40B4-BE49-F238E27FC236}">
                <a16:creationId xmlns:a16="http://schemas.microsoft.com/office/drawing/2014/main" id="{E576F3BD-7258-D7EC-B18A-755ABACEEF3E}"/>
              </a:ext>
            </a:extLst>
          </p:cNvPr>
          <p:cNvSpPr/>
          <p:nvPr/>
        </p:nvSpPr>
        <p:spPr>
          <a:xfrm>
            <a:off x="3346425" y="5491006"/>
            <a:ext cx="1128927" cy="240713"/>
          </a:xfrm>
          <a:prstGeom prst="snip2Diag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학습 데이터</a:t>
            </a:r>
          </a:p>
        </p:txBody>
      </p:sp>
      <p:sp>
        <p:nvSpPr>
          <p:cNvPr id="273" name="사각형: 잘린 대각선 방향 모서리 272">
            <a:extLst>
              <a:ext uri="{FF2B5EF4-FFF2-40B4-BE49-F238E27FC236}">
                <a16:creationId xmlns:a16="http://schemas.microsoft.com/office/drawing/2014/main" id="{AD48272D-1B54-E670-2E8E-C081A41984E0}"/>
              </a:ext>
            </a:extLst>
          </p:cNvPr>
          <p:cNvSpPr/>
          <p:nvPr/>
        </p:nvSpPr>
        <p:spPr>
          <a:xfrm>
            <a:off x="6827336" y="6189059"/>
            <a:ext cx="1128927" cy="240713"/>
          </a:xfrm>
          <a:prstGeom prst="snip2Diag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학습 데이터</a:t>
            </a:r>
          </a:p>
        </p:txBody>
      </p:sp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C2F84037-C9F3-7A5D-4D98-CAF47B302DA0}"/>
              </a:ext>
            </a:extLst>
          </p:cNvPr>
          <p:cNvSpPr/>
          <p:nvPr/>
        </p:nvSpPr>
        <p:spPr>
          <a:xfrm>
            <a:off x="100493" y="5158610"/>
            <a:ext cx="958762" cy="332396"/>
          </a:xfrm>
          <a:prstGeom prst="snip2Diag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주요 </a:t>
            </a:r>
            <a:r>
              <a:rPr lang="en-US" altLang="ko-KR" sz="1200" dirty="0"/>
              <a:t>DTO</a:t>
            </a:r>
            <a:endParaRPr lang="ko-KR" altLang="en-US" sz="12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582C5D0-6868-91A5-7D80-1CDC368287A8}"/>
              </a:ext>
            </a:extLst>
          </p:cNvPr>
          <p:cNvCxnSpPr>
            <a:cxnSpLocks/>
          </p:cNvCxnSpPr>
          <p:nvPr/>
        </p:nvCxnSpPr>
        <p:spPr>
          <a:xfrm flipV="1">
            <a:off x="6872483" y="2309274"/>
            <a:ext cx="914905" cy="168100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97ACD16-6D4A-A797-22BA-062D30463A10}"/>
              </a:ext>
            </a:extLst>
          </p:cNvPr>
          <p:cNvSpPr/>
          <p:nvPr/>
        </p:nvSpPr>
        <p:spPr>
          <a:xfrm>
            <a:off x="7586362" y="1796223"/>
            <a:ext cx="1004933" cy="5341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좌표를 장소로 </a:t>
            </a:r>
            <a:r>
              <a:rPr lang="en-US" altLang="ko-KR" sz="1200" dirty="0"/>
              <a:t>API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7445C17-C859-0738-A3CA-3D49EDC2AF19}"/>
              </a:ext>
            </a:extLst>
          </p:cNvPr>
          <p:cNvCxnSpPr>
            <a:cxnSpLocks/>
          </p:cNvCxnSpPr>
          <p:nvPr/>
        </p:nvCxnSpPr>
        <p:spPr>
          <a:xfrm flipH="1">
            <a:off x="7151197" y="2365405"/>
            <a:ext cx="891589" cy="164257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E35DC0-4EE4-6F5B-0E06-C011CC55BED3}"/>
              </a:ext>
            </a:extLst>
          </p:cNvPr>
          <p:cNvSpPr/>
          <p:nvPr/>
        </p:nvSpPr>
        <p:spPr>
          <a:xfrm>
            <a:off x="7221655" y="2544098"/>
            <a:ext cx="546539" cy="2097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좌표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27F61B-7F1D-1806-C4C0-1A011D8F20D2}"/>
              </a:ext>
            </a:extLst>
          </p:cNvPr>
          <p:cNvSpPr/>
          <p:nvPr/>
        </p:nvSpPr>
        <p:spPr>
          <a:xfrm>
            <a:off x="7248917" y="3377159"/>
            <a:ext cx="546539" cy="2097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장소</a:t>
            </a:r>
          </a:p>
        </p:txBody>
      </p:sp>
    </p:spTree>
    <p:extLst>
      <p:ext uri="{BB962C8B-B14F-4D97-AF65-F5344CB8AC3E}">
        <p14:creationId xmlns:p14="http://schemas.microsoft.com/office/powerpoint/2010/main" val="255775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258</Words>
  <Application>Microsoft Office PowerPoint</Application>
  <PresentationFormat>와이드스크린</PresentationFormat>
  <Paragraphs>136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향 늑</dc:creator>
  <cp:lastModifiedBy>향 늑</cp:lastModifiedBy>
  <cp:revision>1</cp:revision>
  <dcterms:created xsi:type="dcterms:W3CDTF">2022-11-18T10:15:42Z</dcterms:created>
  <dcterms:modified xsi:type="dcterms:W3CDTF">2022-11-18T10:38:49Z</dcterms:modified>
</cp:coreProperties>
</file>