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2" r:id="rId5"/>
    <p:sldId id="258" r:id="rId6"/>
    <p:sldId id="260" r:id="rId7"/>
    <p:sldId id="264" r:id="rId8"/>
    <p:sldId id="265" r:id="rId9"/>
    <p:sldId id="266" r:id="rId10"/>
    <p:sldId id="267" r:id="rId11"/>
    <p:sldId id="268" r:id="rId12"/>
    <p:sldId id="269" r:id="rId13"/>
    <p:sldId id="270" r:id="rId14"/>
    <p:sldId id="271" r:id="rId15"/>
    <p:sldId id="272" r:id="rId16"/>
    <p:sldId id="273" r:id="rId17"/>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26"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e-D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a:p>
        </p:txBody>
      </p:sp>
      <p:sp>
        <p:nvSpPr>
          <p:cNvPr id="4" name="Date Placeholder 3"/>
          <p:cNvSpPr>
            <a:spLocks noGrp="1"/>
          </p:cNvSpPr>
          <p:nvPr>
            <p:ph type="dt" sz="half" idx="10"/>
          </p:nvPr>
        </p:nvSpPr>
        <p:spPr/>
        <p:txBody>
          <a:bodyPr/>
          <a:lstStyle/>
          <a:p>
            <a:fld id="{409886C2-D6E5-45F7-B523-4FE14D61B52C}" type="datetimeFigureOut">
              <a:rPr lang="de-DE" smtClean="0"/>
              <a:t>23.05.2014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1E882E1-09FD-4148-A5A2-4BA63BDE15CD}" type="slidenum">
              <a:rPr lang="de-DE" smtClean="0"/>
              <a:t>‹#›</a:t>
            </a:fld>
            <a:endParaRPr lang="de-DE"/>
          </a:p>
        </p:txBody>
      </p:sp>
    </p:spTree>
    <p:extLst>
      <p:ext uri="{BB962C8B-B14F-4D97-AF65-F5344CB8AC3E}">
        <p14:creationId xmlns:p14="http://schemas.microsoft.com/office/powerpoint/2010/main" val="2350993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409886C2-D6E5-45F7-B523-4FE14D61B52C}" type="datetimeFigureOut">
              <a:rPr lang="de-DE" smtClean="0"/>
              <a:t>23.05.2014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1E882E1-09FD-4148-A5A2-4BA63BDE15CD}" type="slidenum">
              <a:rPr lang="de-DE" smtClean="0"/>
              <a:t>‹#›</a:t>
            </a:fld>
            <a:endParaRPr lang="de-DE"/>
          </a:p>
        </p:txBody>
      </p:sp>
    </p:spTree>
    <p:extLst>
      <p:ext uri="{BB962C8B-B14F-4D97-AF65-F5344CB8AC3E}">
        <p14:creationId xmlns:p14="http://schemas.microsoft.com/office/powerpoint/2010/main" val="3572501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409886C2-D6E5-45F7-B523-4FE14D61B52C}" type="datetimeFigureOut">
              <a:rPr lang="de-DE" smtClean="0"/>
              <a:t>23.05.2014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1E882E1-09FD-4148-A5A2-4BA63BDE15CD}" type="slidenum">
              <a:rPr lang="de-DE" smtClean="0"/>
              <a:t>‹#›</a:t>
            </a:fld>
            <a:endParaRPr lang="de-DE"/>
          </a:p>
        </p:txBody>
      </p:sp>
    </p:spTree>
    <p:extLst>
      <p:ext uri="{BB962C8B-B14F-4D97-AF65-F5344CB8AC3E}">
        <p14:creationId xmlns:p14="http://schemas.microsoft.com/office/powerpoint/2010/main" val="2547881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409886C2-D6E5-45F7-B523-4FE14D61B52C}" type="datetimeFigureOut">
              <a:rPr lang="de-DE" smtClean="0"/>
              <a:t>23.05.2014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1E882E1-09FD-4148-A5A2-4BA63BDE15CD}" type="slidenum">
              <a:rPr lang="de-DE" smtClean="0"/>
              <a:t>‹#›</a:t>
            </a:fld>
            <a:endParaRPr lang="de-DE"/>
          </a:p>
        </p:txBody>
      </p:sp>
    </p:spTree>
    <p:extLst>
      <p:ext uri="{BB962C8B-B14F-4D97-AF65-F5344CB8AC3E}">
        <p14:creationId xmlns:p14="http://schemas.microsoft.com/office/powerpoint/2010/main" val="1365850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D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9886C2-D6E5-45F7-B523-4FE14D61B52C}" type="datetimeFigureOut">
              <a:rPr lang="de-DE" smtClean="0"/>
              <a:t>23.05.2014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1E882E1-09FD-4148-A5A2-4BA63BDE15CD}" type="slidenum">
              <a:rPr lang="de-DE" smtClean="0"/>
              <a:t>‹#›</a:t>
            </a:fld>
            <a:endParaRPr lang="de-DE"/>
          </a:p>
        </p:txBody>
      </p:sp>
    </p:spTree>
    <p:extLst>
      <p:ext uri="{BB962C8B-B14F-4D97-AF65-F5344CB8AC3E}">
        <p14:creationId xmlns:p14="http://schemas.microsoft.com/office/powerpoint/2010/main" val="2786525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e Placeholder 4"/>
          <p:cNvSpPr>
            <a:spLocks noGrp="1"/>
          </p:cNvSpPr>
          <p:nvPr>
            <p:ph type="dt" sz="half" idx="10"/>
          </p:nvPr>
        </p:nvSpPr>
        <p:spPr/>
        <p:txBody>
          <a:bodyPr/>
          <a:lstStyle/>
          <a:p>
            <a:fld id="{409886C2-D6E5-45F7-B523-4FE14D61B52C}" type="datetimeFigureOut">
              <a:rPr lang="de-DE" smtClean="0"/>
              <a:t>23.05.2014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1E882E1-09FD-4148-A5A2-4BA63BDE15CD}" type="slidenum">
              <a:rPr lang="de-DE" smtClean="0"/>
              <a:t>‹#›</a:t>
            </a:fld>
            <a:endParaRPr lang="de-DE"/>
          </a:p>
        </p:txBody>
      </p:sp>
    </p:spTree>
    <p:extLst>
      <p:ext uri="{BB962C8B-B14F-4D97-AF65-F5344CB8AC3E}">
        <p14:creationId xmlns:p14="http://schemas.microsoft.com/office/powerpoint/2010/main" val="2203630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e-D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e Placeholder 6"/>
          <p:cNvSpPr>
            <a:spLocks noGrp="1"/>
          </p:cNvSpPr>
          <p:nvPr>
            <p:ph type="dt" sz="half" idx="10"/>
          </p:nvPr>
        </p:nvSpPr>
        <p:spPr/>
        <p:txBody>
          <a:bodyPr/>
          <a:lstStyle/>
          <a:p>
            <a:fld id="{409886C2-D6E5-45F7-B523-4FE14D61B52C}" type="datetimeFigureOut">
              <a:rPr lang="de-DE" smtClean="0"/>
              <a:t>23.05.2014</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B1E882E1-09FD-4148-A5A2-4BA63BDE15CD}" type="slidenum">
              <a:rPr lang="de-DE" smtClean="0"/>
              <a:t>‹#›</a:t>
            </a:fld>
            <a:endParaRPr lang="de-DE"/>
          </a:p>
        </p:txBody>
      </p:sp>
    </p:spTree>
    <p:extLst>
      <p:ext uri="{BB962C8B-B14F-4D97-AF65-F5344CB8AC3E}">
        <p14:creationId xmlns:p14="http://schemas.microsoft.com/office/powerpoint/2010/main" val="3365074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Date Placeholder 2"/>
          <p:cNvSpPr>
            <a:spLocks noGrp="1"/>
          </p:cNvSpPr>
          <p:nvPr>
            <p:ph type="dt" sz="half" idx="10"/>
          </p:nvPr>
        </p:nvSpPr>
        <p:spPr/>
        <p:txBody>
          <a:bodyPr/>
          <a:lstStyle/>
          <a:p>
            <a:fld id="{409886C2-D6E5-45F7-B523-4FE14D61B52C}" type="datetimeFigureOut">
              <a:rPr lang="de-DE" smtClean="0"/>
              <a:t>23.05.2014</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B1E882E1-09FD-4148-A5A2-4BA63BDE15CD}" type="slidenum">
              <a:rPr lang="de-DE" smtClean="0"/>
              <a:t>‹#›</a:t>
            </a:fld>
            <a:endParaRPr lang="de-DE"/>
          </a:p>
        </p:txBody>
      </p:sp>
    </p:spTree>
    <p:extLst>
      <p:ext uri="{BB962C8B-B14F-4D97-AF65-F5344CB8AC3E}">
        <p14:creationId xmlns:p14="http://schemas.microsoft.com/office/powerpoint/2010/main" val="438902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9886C2-D6E5-45F7-B523-4FE14D61B52C}" type="datetimeFigureOut">
              <a:rPr lang="de-DE" smtClean="0"/>
              <a:t>23.05.2014</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B1E882E1-09FD-4148-A5A2-4BA63BDE15CD}" type="slidenum">
              <a:rPr lang="de-DE" smtClean="0"/>
              <a:t>‹#›</a:t>
            </a:fld>
            <a:endParaRPr lang="de-DE"/>
          </a:p>
        </p:txBody>
      </p:sp>
    </p:spTree>
    <p:extLst>
      <p:ext uri="{BB962C8B-B14F-4D97-AF65-F5344CB8AC3E}">
        <p14:creationId xmlns:p14="http://schemas.microsoft.com/office/powerpoint/2010/main" val="2522658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9886C2-D6E5-45F7-B523-4FE14D61B52C}" type="datetimeFigureOut">
              <a:rPr lang="de-DE" smtClean="0"/>
              <a:t>23.05.2014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1E882E1-09FD-4148-A5A2-4BA63BDE15CD}" type="slidenum">
              <a:rPr lang="de-DE" smtClean="0"/>
              <a:t>‹#›</a:t>
            </a:fld>
            <a:endParaRPr lang="de-DE"/>
          </a:p>
        </p:txBody>
      </p:sp>
    </p:spTree>
    <p:extLst>
      <p:ext uri="{BB962C8B-B14F-4D97-AF65-F5344CB8AC3E}">
        <p14:creationId xmlns:p14="http://schemas.microsoft.com/office/powerpoint/2010/main" val="2628395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9886C2-D6E5-45F7-B523-4FE14D61B52C}" type="datetimeFigureOut">
              <a:rPr lang="de-DE" smtClean="0"/>
              <a:t>23.05.2014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1E882E1-09FD-4148-A5A2-4BA63BDE15CD}" type="slidenum">
              <a:rPr lang="de-DE" smtClean="0"/>
              <a:t>‹#›</a:t>
            </a:fld>
            <a:endParaRPr lang="de-DE"/>
          </a:p>
        </p:txBody>
      </p:sp>
    </p:spTree>
    <p:extLst>
      <p:ext uri="{BB962C8B-B14F-4D97-AF65-F5344CB8AC3E}">
        <p14:creationId xmlns:p14="http://schemas.microsoft.com/office/powerpoint/2010/main" val="2490411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e-D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9886C2-D6E5-45F7-B523-4FE14D61B52C}" type="datetimeFigureOut">
              <a:rPr lang="de-DE" smtClean="0"/>
              <a:t>23.05.2014</a:t>
            </a:fld>
            <a:endParaRPr lang="de-D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E882E1-09FD-4148-A5A2-4BA63BDE15CD}" type="slidenum">
              <a:rPr lang="de-DE" smtClean="0"/>
              <a:t>‹#›</a:t>
            </a:fld>
            <a:endParaRPr lang="de-DE"/>
          </a:p>
        </p:txBody>
      </p:sp>
    </p:spTree>
    <p:extLst>
      <p:ext uri="{BB962C8B-B14F-4D97-AF65-F5344CB8AC3E}">
        <p14:creationId xmlns:p14="http://schemas.microsoft.com/office/powerpoint/2010/main" val="1249301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3399"/>
            </a:gs>
            <a:gs pos="25000">
              <a:srgbClr val="FF6633"/>
            </a:gs>
            <a:gs pos="50000">
              <a:srgbClr val="FFFF00"/>
            </a:gs>
            <a:gs pos="75000">
              <a:srgbClr val="01A78F"/>
            </a:gs>
            <a:gs pos="100000">
              <a:srgbClr val="3366FF"/>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556792"/>
            <a:ext cx="7772400" cy="1470025"/>
          </a:xfrm>
        </p:spPr>
        <p:txBody>
          <a:bodyPr/>
          <a:lstStyle/>
          <a:p>
            <a:r>
              <a:rPr lang="de-DE" b="1" dirty="0" smtClean="0">
                <a:effectLst>
                  <a:outerShdw blurRad="38100" dist="38100" dir="2700000" algn="tl">
                    <a:srgbClr val="000000">
                      <a:alpha val="43137"/>
                    </a:srgbClr>
                  </a:outerShdw>
                </a:effectLst>
              </a:rPr>
              <a:t>ColorQuest</a:t>
            </a:r>
            <a:endParaRPr lang="de-DE"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403648" y="4869160"/>
            <a:ext cx="6400800" cy="1752600"/>
          </a:xfrm>
        </p:spPr>
        <p:txBody>
          <a:bodyPr/>
          <a:lstStyle/>
          <a:p>
            <a:r>
              <a:rPr lang="de-DE" dirty="0" smtClean="0">
                <a:solidFill>
                  <a:schemeClr val="bg1"/>
                </a:solidFill>
              </a:rPr>
              <a:t>Lukas, Anke, Yannic, </a:t>
            </a:r>
          </a:p>
          <a:p>
            <a:r>
              <a:rPr lang="de-DE" dirty="0" smtClean="0">
                <a:solidFill>
                  <a:schemeClr val="bg1"/>
                </a:solidFill>
              </a:rPr>
              <a:t>Sunny, Sarah, Casper</a:t>
            </a:r>
            <a:endParaRPr lang="de-DE" dirty="0">
              <a:solidFill>
                <a:schemeClr val="bg1"/>
              </a:solidFill>
            </a:endParaRPr>
          </a:p>
        </p:txBody>
      </p:sp>
    </p:spTree>
    <p:extLst>
      <p:ext uri="{BB962C8B-B14F-4D97-AF65-F5344CB8AC3E}">
        <p14:creationId xmlns:p14="http://schemas.microsoft.com/office/powerpoint/2010/main" val="3358365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Tutorial: 14 – A</a:t>
            </a:r>
            <a:endParaRPr lang="de-DE" dirty="0"/>
          </a:p>
        </p:txBody>
      </p:sp>
      <p:sp>
        <p:nvSpPr>
          <p:cNvPr id="3" name="Content Placeholder 2"/>
          <p:cNvSpPr>
            <a:spLocks noGrp="1"/>
          </p:cNvSpPr>
          <p:nvPr>
            <p:ph idx="1"/>
          </p:nvPr>
        </p:nvSpPr>
        <p:spPr/>
        <p:txBody>
          <a:bodyPr>
            <a:normAutofit lnSpcReduction="10000"/>
          </a:bodyPr>
          <a:lstStyle/>
          <a:p>
            <a:pPr marL="0" indent="0">
              <a:buNone/>
            </a:pPr>
            <a:r>
              <a:rPr lang="de-DE" dirty="0" smtClean="0"/>
              <a:t>Hoch oder runter</a:t>
            </a:r>
          </a:p>
          <a:p>
            <a:pPr marL="0" indent="0">
              <a:buNone/>
            </a:pPr>
            <a:endParaRPr lang="de-DE" dirty="0"/>
          </a:p>
          <a:p>
            <a:r>
              <a:rPr lang="de-DE" dirty="0" smtClean="0"/>
              <a:t>Hier lebt die Hasenfamilie</a:t>
            </a:r>
          </a:p>
          <a:p>
            <a:r>
              <a:rPr lang="de-DE" dirty="0" smtClean="0"/>
              <a:t>Ich muss die Hasenfamilie anklicken um zu erfahren, wie ich helfen kann</a:t>
            </a:r>
          </a:p>
          <a:p>
            <a:r>
              <a:rPr lang="de-DE" dirty="0" smtClean="0">
                <a:solidFill>
                  <a:srgbClr val="FF0000"/>
                </a:solidFill>
              </a:rPr>
              <a:t>-&gt;Dialog</a:t>
            </a:r>
          </a:p>
          <a:p>
            <a:pPr marL="0" indent="0">
              <a:buNone/>
            </a:pPr>
            <a:endParaRPr lang="de-DE" dirty="0"/>
          </a:p>
          <a:p>
            <a:pPr marL="0" indent="0">
              <a:buNone/>
            </a:pPr>
            <a:r>
              <a:rPr lang="de-DE" dirty="0" smtClean="0"/>
              <a:t>Hier findet sich das Item „Magic Plant“. </a:t>
            </a:r>
            <a:endParaRPr lang="de-DE" dirty="0" smtClean="0"/>
          </a:p>
        </p:txBody>
      </p:sp>
    </p:spTree>
    <p:extLst>
      <p:ext uri="{BB962C8B-B14F-4D97-AF65-F5344CB8AC3E}">
        <p14:creationId xmlns:p14="http://schemas.microsoft.com/office/powerpoint/2010/main" val="1695659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Tutorial: 15 – H</a:t>
            </a:r>
            <a:endParaRPr lang="de-DE" dirty="0"/>
          </a:p>
        </p:txBody>
      </p:sp>
      <p:sp>
        <p:nvSpPr>
          <p:cNvPr id="3" name="Content Placeholder 2"/>
          <p:cNvSpPr>
            <a:spLocks noGrp="1"/>
          </p:cNvSpPr>
          <p:nvPr>
            <p:ph idx="1"/>
          </p:nvPr>
        </p:nvSpPr>
        <p:spPr/>
        <p:txBody>
          <a:bodyPr/>
          <a:lstStyle/>
          <a:p>
            <a:pPr marL="0" indent="0">
              <a:buNone/>
            </a:pPr>
            <a:r>
              <a:rPr lang="de-DE" dirty="0" smtClean="0"/>
              <a:t>Sackgasse von unten</a:t>
            </a:r>
          </a:p>
          <a:p>
            <a:pPr marL="0" indent="0">
              <a:buNone/>
            </a:pPr>
            <a:endParaRPr lang="de-DE" dirty="0"/>
          </a:p>
          <a:p>
            <a:pPr marL="0" indent="0">
              <a:buNone/>
            </a:pPr>
            <a:r>
              <a:rPr lang="de-DE" dirty="0" smtClean="0"/>
              <a:t>Hier findet sich das Item „Schlüssel B“. </a:t>
            </a:r>
          </a:p>
          <a:p>
            <a:pPr marL="0" indent="0">
              <a:buNone/>
            </a:pPr>
            <a:r>
              <a:rPr lang="de-DE" dirty="0" smtClean="0"/>
              <a:t>Dieser ist erst zu erreichen, nachdem Quest 1 gelöst und Stufe 1 erreicht wurde.</a:t>
            </a:r>
          </a:p>
        </p:txBody>
      </p:sp>
    </p:spTree>
    <p:extLst>
      <p:ext uri="{BB962C8B-B14F-4D97-AF65-F5344CB8AC3E}">
        <p14:creationId xmlns:p14="http://schemas.microsoft.com/office/powerpoint/2010/main" val="114189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Tutorial: 16 – C-&gt;G</a:t>
            </a:r>
            <a:endParaRPr lang="de-DE" dirty="0"/>
          </a:p>
        </p:txBody>
      </p:sp>
      <p:sp>
        <p:nvSpPr>
          <p:cNvPr id="3" name="Content Placeholder 2"/>
          <p:cNvSpPr>
            <a:spLocks noGrp="1"/>
          </p:cNvSpPr>
          <p:nvPr>
            <p:ph idx="1"/>
          </p:nvPr>
        </p:nvSpPr>
        <p:spPr/>
        <p:txBody>
          <a:bodyPr/>
          <a:lstStyle/>
          <a:p>
            <a:pPr marL="0" indent="0">
              <a:buNone/>
            </a:pPr>
            <a:r>
              <a:rPr lang="de-DE" dirty="0" smtClean="0"/>
              <a:t>(Ohne direkten Anschluss an vorhergehende Folie/Kachel)</a:t>
            </a:r>
          </a:p>
          <a:p>
            <a:pPr marL="0" indent="0">
              <a:buNone/>
            </a:pPr>
            <a:endParaRPr lang="de-DE" dirty="0"/>
          </a:p>
          <a:p>
            <a:pPr>
              <a:buFontTx/>
              <a:buChar char="-"/>
            </a:pPr>
            <a:r>
              <a:rPr lang="de-DE" dirty="0" smtClean="0"/>
              <a:t>Unten und rechts sind frei.</a:t>
            </a:r>
          </a:p>
          <a:p>
            <a:pPr>
              <a:buFontTx/>
              <a:buChar char="-"/>
            </a:pPr>
            <a:r>
              <a:rPr lang="de-DE" dirty="0" smtClean="0"/>
              <a:t>Oben ist ein geheimer Weg, der erst durch den Waldgeist (Stufe 2) freigeschalten wird.</a:t>
            </a:r>
            <a:endParaRPr lang="de-DE" dirty="0" smtClean="0"/>
          </a:p>
          <a:p>
            <a:pPr marL="0" indent="0">
              <a:buNone/>
            </a:pPr>
            <a:endParaRPr lang="de-DE" dirty="0"/>
          </a:p>
          <a:p>
            <a:pPr marL="0" indent="0">
              <a:buNone/>
            </a:pPr>
            <a:endParaRPr lang="de-DE" dirty="0" smtClean="0"/>
          </a:p>
        </p:txBody>
      </p:sp>
    </p:spTree>
    <p:extLst>
      <p:ext uri="{BB962C8B-B14F-4D97-AF65-F5344CB8AC3E}">
        <p14:creationId xmlns:p14="http://schemas.microsoft.com/office/powerpoint/2010/main" val="902632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Tutorial: 17 – H</a:t>
            </a:r>
            <a:endParaRPr lang="de-DE" dirty="0"/>
          </a:p>
        </p:txBody>
      </p:sp>
      <p:sp>
        <p:nvSpPr>
          <p:cNvPr id="3" name="Content Placeholder 2"/>
          <p:cNvSpPr>
            <a:spLocks noGrp="1"/>
          </p:cNvSpPr>
          <p:nvPr>
            <p:ph idx="1"/>
          </p:nvPr>
        </p:nvSpPr>
        <p:spPr/>
        <p:txBody>
          <a:bodyPr/>
          <a:lstStyle/>
          <a:p>
            <a:pPr marL="0" indent="0">
              <a:buNone/>
            </a:pPr>
            <a:r>
              <a:rPr lang="de-DE" dirty="0" smtClean="0"/>
              <a:t>(Ohne direkten Anschluss an vorhergehende Folie/Kachel)</a:t>
            </a:r>
          </a:p>
          <a:p>
            <a:pPr marL="0" indent="0">
              <a:buNone/>
            </a:pPr>
            <a:endParaRPr lang="de-DE" dirty="0"/>
          </a:p>
          <a:p>
            <a:pPr>
              <a:buFontTx/>
              <a:buChar char="-"/>
            </a:pPr>
            <a:r>
              <a:rPr lang="de-DE" dirty="0" smtClean="0"/>
              <a:t>Sackgasse von unten</a:t>
            </a:r>
          </a:p>
          <a:p>
            <a:pPr marL="0" indent="0">
              <a:buNone/>
            </a:pPr>
            <a:r>
              <a:rPr lang="de-DE" dirty="0" smtClean="0"/>
              <a:t>-  Erst in Stufe 2 erreichbar.</a:t>
            </a:r>
          </a:p>
          <a:p>
            <a:pPr>
              <a:buFontTx/>
              <a:buChar char="-"/>
            </a:pPr>
            <a:r>
              <a:rPr lang="de-DE" dirty="0" smtClean="0"/>
              <a:t>Hier befindet sich das Item „Wächter A“.</a:t>
            </a:r>
            <a:endParaRPr lang="de-DE" dirty="0" smtClean="0"/>
          </a:p>
          <a:p>
            <a:pPr marL="0" indent="0">
              <a:buNone/>
            </a:pPr>
            <a:endParaRPr lang="de-DE" dirty="0"/>
          </a:p>
          <a:p>
            <a:pPr marL="0" indent="0">
              <a:buNone/>
            </a:pPr>
            <a:endParaRPr lang="de-DE" dirty="0" smtClean="0"/>
          </a:p>
        </p:txBody>
      </p:sp>
    </p:spTree>
    <p:extLst>
      <p:ext uri="{BB962C8B-B14F-4D97-AF65-F5344CB8AC3E}">
        <p14:creationId xmlns:p14="http://schemas.microsoft.com/office/powerpoint/2010/main" val="201374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21 – A</a:t>
            </a:r>
            <a:endParaRPr lang="de-DE" dirty="0"/>
          </a:p>
        </p:txBody>
      </p:sp>
      <p:sp>
        <p:nvSpPr>
          <p:cNvPr id="3" name="Content Placeholder 2"/>
          <p:cNvSpPr>
            <a:spLocks noGrp="1"/>
          </p:cNvSpPr>
          <p:nvPr>
            <p:ph idx="1"/>
          </p:nvPr>
        </p:nvSpPr>
        <p:spPr/>
        <p:txBody>
          <a:bodyPr/>
          <a:lstStyle/>
          <a:p>
            <a:pPr marL="0" indent="0">
              <a:buNone/>
            </a:pPr>
            <a:r>
              <a:rPr lang="de-DE" dirty="0" smtClean="0"/>
              <a:t>Ohne Anschluss an vorhergehende Folie/Kachel</a:t>
            </a:r>
          </a:p>
          <a:p>
            <a:pPr marL="0" indent="0">
              <a:buNone/>
            </a:pPr>
            <a:endParaRPr lang="de-DE" dirty="0" smtClean="0"/>
          </a:p>
          <a:p>
            <a:pPr marL="0" indent="0">
              <a:buNone/>
            </a:pPr>
            <a:r>
              <a:rPr lang="de-DE" dirty="0" smtClean="0"/>
              <a:t>Hoch oder runter.</a:t>
            </a:r>
            <a:endParaRPr lang="de-DE" dirty="0" smtClean="0"/>
          </a:p>
          <a:p>
            <a:pPr marL="0" indent="0">
              <a:buNone/>
            </a:pPr>
            <a:r>
              <a:rPr lang="de-DE" dirty="0" smtClean="0"/>
              <a:t>-  Erst erreichbar, wenn Quest 1 gelöst wurde (Stufe 1).</a:t>
            </a:r>
            <a:endParaRPr lang="de-DE" dirty="0"/>
          </a:p>
          <a:p>
            <a:pPr marL="0" indent="0">
              <a:buNone/>
            </a:pPr>
            <a:endParaRPr lang="de-DE" dirty="0" smtClean="0"/>
          </a:p>
        </p:txBody>
      </p:sp>
    </p:spTree>
    <p:extLst>
      <p:ext uri="{BB962C8B-B14F-4D97-AF65-F5344CB8AC3E}">
        <p14:creationId xmlns:p14="http://schemas.microsoft.com/office/powerpoint/2010/main" val="3091327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22 – A -&gt;G</a:t>
            </a:r>
            <a:endParaRPr lang="de-DE" dirty="0"/>
          </a:p>
        </p:txBody>
      </p:sp>
      <p:sp>
        <p:nvSpPr>
          <p:cNvPr id="3" name="Content Placeholder 2"/>
          <p:cNvSpPr>
            <a:spLocks noGrp="1"/>
          </p:cNvSpPr>
          <p:nvPr>
            <p:ph idx="1"/>
          </p:nvPr>
        </p:nvSpPr>
        <p:spPr/>
        <p:txBody>
          <a:bodyPr/>
          <a:lstStyle/>
          <a:p>
            <a:pPr marL="0" indent="0">
              <a:buNone/>
            </a:pPr>
            <a:r>
              <a:rPr lang="de-DE" dirty="0" smtClean="0"/>
              <a:t>-  Hoch oder runter</a:t>
            </a:r>
            <a:endParaRPr lang="de-DE" dirty="0" smtClean="0"/>
          </a:p>
          <a:p>
            <a:pPr marL="0" indent="0">
              <a:buNone/>
            </a:pPr>
            <a:r>
              <a:rPr lang="de-DE" dirty="0" smtClean="0"/>
              <a:t>-  Rechts ist erst erreichbar, wenn Stufe 2 erreicht ist.</a:t>
            </a:r>
            <a:endParaRPr lang="de-DE" dirty="0"/>
          </a:p>
          <a:p>
            <a:pPr marL="0" indent="0">
              <a:buNone/>
            </a:pPr>
            <a:endParaRPr lang="de-DE" dirty="0" smtClean="0"/>
          </a:p>
        </p:txBody>
      </p:sp>
    </p:spTree>
    <p:extLst>
      <p:ext uri="{BB962C8B-B14F-4D97-AF65-F5344CB8AC3E}">
        <p14:creationId xmlns:p14="http://schemas.microsoft.com/office/powerpoint/2010/main" val="2098922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23 – A -&gt;G</a:t>
            </a:r>
            <a:endParaRPr lang="de-DE" dirty="0"/>
          </a:p>
        </p:txBody>
      </p:sp>
      <p:sp>
        <p:nvSpPr>
          <p:cNvPr id="3" name="Content Placeholder 2"/>
          <p:cNvSpPr>
            <a:spLocks noGrp="1"/>
          </p:cNvSpPr>
          <p:nvPr>
            <p:ph idx="1"/>
          </p:nvPr>
        </p:nvSpPr>
        <p:spPr/>
        <p:txBody>
          <a:bodyPr/>
          <a:lstStyle/>
          <a:p>
            <a:pPr>
              <a:buFontTx/>
              <a:buChar char="-"/>
            </a:pPr>
            <a:r>
              <a:rPr lang="de-DE" dirty="0" smtClean="0"/>
              <a:t>FALLE DER HEXE!!! O.o</a:t>
            </a:r>
          </a:p>
          <a:p>
            <a:pPr>
              <a:buFontTx/>
              <a:buChar char="-"/>
            </a:pPr>
            <a:r>
              <a:rPr lang="de-DE" dirty="0" smtClean="0"/>
              <a:t>Waldgeist rettet mich </a:t>
            </a:r>
            <a:r>
              <a:rPr lang="de-DE" dirty="0" smtClean="0">
                <a:solidFill>
                  <a:srgbClr val="FF0000"/>
                </a:solidFill>
              </a:rPr>
              <a:t>irgendwie</a:t>
            </a:r>
            <a:r>
              <a:rPr lang="de-DE" dirty="0" smtClean="0"/>
              <a:t> und bringt mich zu Feld 02. Er gibt mir eine seiner Federn, die versteckte Wege aufzeigen kann.</a:t>
            </a:r>
          </a:p>
          <a:p>
            <a:pPr>
              <a:buFontTx/>
              <a:buChar char="-"/>
            </a:pPr>
            <a:endParaRPr lang="de-DE" dirty="0"/>
          </a:p>
          <a:p>
            <a:pPr marL="0" indent="0">
              <a:buNone/>
            </a:pPr>
            <a:r>
              <a:rPr lang="de-DE" dirty="0" smtClean="0"/>
              <a:t>Damit ist Stufe 2 erreicht (Wege von Feld 02 zu 31 und 16 zu 17)</a:t>
            </a:r>
            <a:endParaRPr lang="de-DE" dirty="0"/>
          </a:p>
          <a:p>
            <a:pPr marL="0" indent="0">
              <a:buNone/>
            </a:pPr>
            <a:endParaRPr lang="de-DE" dirty="0" smtClean="0"/>
          </a:p>
        </p:txBody>
      </p:sp>
    </p:spTree>
    <p:extLst>
      <p:ext uri="{BB962C8B-B14F-4D97-AF65-F5344CB8AC3E}">
        <p14:creationId xmlns:p14="http://schemas.microsoft.com/office/powerpoint/2010/main" val="2123743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Einführung: Charaktere</a:t>
            </a:r>
            <a:endParaRPr lang="de-DE" dirty="0"/>
          </a:p>
        </p:txBody>
      </p:sp>
      <p:sp>
        <p:nvSpPr>
          <p:cNvPr id="3" name="Content Placeholder 2"/>
          <p:cNvSpPr>
            <a:spLocks noGrp="1"/>
          </p:cNvSpPr>
          <p:nvPr>
            <p:ph idx="1"/>
          </p:nvPr>
        </p:nvSpPr>
        <p:spPr/>
        <p:txBody>
          <a:bodyPr>
            <a:normAutofit fontScale="70000" lnSpcReduction="20000"/>
          </a:bodyPr>
          <a:lstStyle/>
          <a:p>
            <a:r>
              <a:rPr lang="de-DE" dirty="0" smtClean="0"/>
              <a:t>Protagonist</a:t>
            </a:r>
          </a:p>
          <a:p>
            <a:pPr lvl="1"/>
            <a:r>
              <a:rPr lang="de-DE" dirty="0" smtClean="0"/>
              <a:t>Ich bin der Hüter des Lichts, meine Lebensaufgabe ist das Licht in der Welt zu überprüfen/sicher zu stellen.</a:t>
            </a:r>
          </a:p>
          <a:p>
            <a:pPr lvl="1"/>
            <a:r>
              <a:rPr lang="de-DE" dirty="0" smtClean="0"/>
              <a:t>Dann beginnt meine Karte aber einen dunklen Punkt zu bekommen, wo die Farben verloren gehen. Ohne Farben gibt es aber auch kein Licht.</a:t>
            </a:r>
            <a:endParaRPr lang="de-DE" dirty="0" smtClean="0"/>
          </a:p>
          <a:p>
            <a:r>
              <a:rPr lang="de-DE" dirty="0" smtClean="0"/>
              <a:t>Hexe</a:t>
            </a:r>
          </a:p>
          <a:p>
            <a:pPr lvl="1"/>
            <a:r>
              <a:rPr lang="de-DE" dirty="0" smtClean="0"/>
              <a:t>Erklärt mir, was los ist und dass ich helfen kann/muss. </a:t>
            </a:r>
          </a:p>
          <a:p>
            <a:pPr lvl="1"/>
            <a:r>
              <a:rPr lang="de-DE" dirty="0" smtClean="0"/>
              <a:t>Ihre gefakte Story: Sie ist die Hüterin der Farben, diese wurden ihr (vom Wald?) geklaut und sie kann aber, weil sie alt und schwach ist, nicht die Gefährliche Reise in den Wald auf sich nehmen.</a:t>
            </a:r>
          </a:p>
          <a:p>
            <a:pPr lvl="1"/>
            <a:r>
              <a:rPr lang="de-DE" dirty="0" smtClean="0"/>
              <a:t>Ihre wahre Story: Sie will das Licht auch noch unter ihre Kontrolle kriegen. Da ich aber in der hellen Welt zu stark bin, muss sie mich in den dunklen Wald locken</a:t>
            </a:r>
          </a:p>
        </p:txBody>
      </p:sp>
    </p:spTree>
    <p:extLst>
      <p:ext uri="{BB962C8B-B14F-4D97-AF65-F5344CB8AC3E}">
        <p14:creationId xmlns:p14="http://schemas.microsoft.com/office/powerpoint/2010/main" val="3540569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Einführung: Dialog</a:t>
            </a:r>
            <a:endParaRPr lang="de-DE" dirty="0"/>
          </a:p>
        </p:txBody>
      </p:sp>
      <p:sp>
        <p:nvSpPr>
          <p:cNvPr id="3" name="Content Placeholder 2"/>
          <p:cNvSpPr>
            <a:spLocks noGrp="1"/>
          </p:cNvSpPr>
          <p:nvPr>
            <p:ph idx="1"/>
          </p:nvPr>
        </p:nvSpPr>
        <p:spPr/>
        <p:txBody>
          <a:bodyPr>
            <a:normAutofit fontScale="77500" lnSpcReduction="20000"/>
          </a:bodyPr>
          <a:lstStyle/>
          <a:p>
            <a:r>
              <a:rPr lang="de-DE" dirty="0" smtClean="0"/>
              <a:t>Vorstellung des Charakters</a:t>
            </a:r>
          </a:p>
          <a:p>
            <a:pPr lvl="1"/>
            <a:r>
              <a:rPr lang="de-DE" dirty="0" smtClean="0"/>
              <a:t>Ich bin der Hüter des Lichts, meine Lebensaufgabe ist das Licht in der Welt zu überprüfen/sicher zu stellen.</a:t>
            </a:r>
          </a:p>
          <a:p>
            <a:pPr lvl="1"/>
            <a:r>
              <a:rPr lang="de-DE" dirty="0" smtClean="0"/>
              <a:t>Dann beginnt meine Karte aber einen dunklen Punkt zu bekommen, wo die Farben verloren gehen. Ohne Farben gibt es aber auch kein Licht.</a:t>
            </a:r>
          </a:p>
          <a:p>
            <a:r>
              <a:rPr lang="de-DE" dirty="0" smtClean="0"/>
              <a:t>Die Hexe kommt</a:t>
            </a:r>
          </a:p>
          <a:p>
            <a:pPr lvl="1"/>
            <a:r>
              <a:rPr lang="de-DE" dirty="0" smtClean="0"/>
              <a:t>Erklärt mir, was los ist und dass ich helfen kann/muss. Sie ist die Hüterin der Farben, diese wurden ihr ( vom Wald?)geklaut und sie kann aber, weil sie alt und schwach ist, nicht die Gefährliche Reise in den Wald auf sich nehmen.</a:t>
            </a:r>
          </a:p>
          <a:p>
            <a:pPr lvl="1"/>
            <a:r>
              <a:rPr lang="de-DE" dirty="0" smtClean="0"/>
              <a:t>Ich Schnappe mir in meiner Wohnung sämtliche Dinge, die ich brauchen könnte (Rucksack, Prisma, irgendwelche Magischen Lichtwerkzeug etc.)</a:t>
            </a:r>
          </a:p>
        </p:txBody>
      </p:sp>
    </p:spTree>
    <p:extLst>
      <p:ext uri="{BB962C8B-B14F-4D97-AF65-F5344CB8AC3E}">
        <p14:creationId xmlns:p14="http://schemas.microsoft.com/office/powerpoint/2010/main" val="2204664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Einführung: Aktionen</a:t>
            </a:r>
            <a:endParaRPr lang="de-DE" dirty="0"/>
          </a:p>
        </p:txBody>
      </p:sp>
      <p:sp>
        <p:nvSpPr>
          <p:cNvPr id="3" name="Content Placeholder 2"/>
          <p:cNvSpPr>
            <a:spLocks noGrp="1"/>
          </p:cNvSpPr>
          <p:nvPr>
            <p:ph idx="1"/>
          </p:nvPr>
        </p:nvSpPr>
        <p:spPr/>
        <p:txBody>
          <a:bodyPr>
            <a:normAutofit/>
          </a:bodyPr>
          <a:lstStyle/>
          <a:p>
            <a:pPr lvl="1"/>
            <a:r>
              <a:rPr lang="de-DE" sz="2000" dirty="0" smtClean="0"/>
              <a:t>Ich Schnappe mir in meiner Wohnung sämtliche Dinge, die ich brauchen könnte (Rucksack, Prisma, irgendwelche Magischen Lichtwerkzeug etc.)</a:t>
            </a:r>
          </a:p>
        </p:txBody>
      </p:sp>
    </p:spTree>
    <p:extLst>
      <p:ext uri="{BB962C8B-B14F-4D97-AF65-F5344CB8AC3E}">
        <p14:creationId xmlns:p14="http://schemas.microsoft.com/office/powerpoint/2010/main" val="1792664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Einführung: 01 - A</a:t>
            </a:r>
            <a:endParaRPr lang="de-DE" dirty="0"/>
          </a:p>
        </p:txBody>
      </p:sp>
      <p:sp>
        <p:nvSpPr>
          <p:cNvPr id="3" name="Content Placeholder 2"/>
          <p:cNvSpPr>
            <a:spLocks noGrp="1"/>
          </p:cNvSpPr>
          <p:nvPr>
            <p:ph idx="1"/>
          </p:nvPr>
        </p:nvSpPr>
        <p:spPr/>
        <p:txBody>
          <a:bodyPr>
            <a:normAutofit/>
          </a:bodyPr>
          <a:lstStyle/>
          <a:p>
            <a:r>
              <a:rPr lang="de-DE" dirty="0" smtClean="0"/>
              <a:t>Weg Richtung Wald </a:t>
            </a:r>
          </a:p>
          <a:p>
            <a:pPr marL="742950" lvl="2" indent="-342900">
              <a:buFontTx/>
              <a:buChar char="-"/>
            </a:pPr>
            <a:r>
              <a:rPr lang="de-DE" dirty="0" smtClean="0"/>
              <a:t>Farbe geht immer mehr verloren</a:t>
            </a:r>
          </a:p>
          <a:p>
            <a:pPr marL="742950" lvl="2" indent="-342900">
              <a:buFontTx/>
              <a:buChar char="-"/>
            </a:pPr>
            <a:r>
              <a:rPr lang="de-DE" dirty="0" smtClean="0"/>
              <a:t>Ich</a:t>
            </a:r>
            <a:r>
              <a:rPr lang="de-DE" dirty="0" smtClean="0"/>
              <a:t> fühle selbst Schwäche in der Dunkelheit</a:t>
            </a:r>
          </a:p>
          <a:p>
            <a:pPr marL="742950" lvl="2" indent="-342900">
              <a:buFontTx/>
              <a:buChar char="-"/>
            </a:pPr>
            <a:r>
              <a:rPr lang="de-DE" dirty="0" smtClean="0"/>
              <a:t>Aus dem Wald kommt ein Hase, der mich um Hilfe bittet, weil seine Familie noch im Wald ist und geschwächt wird, da die Bäume ihm die Energie entziehen.</a:t>
            </a:r>
          </a:p>
          <a:p>
            <a:pPr marL="742950" lvl="2" indent="-342900">
              <a:buFontTx/>
              <a:buChar char="-"/>
            </a:pPr>
            <a:r>
              <a:rPr lang="de-DE" dirty="0" smtClean="0">
                <a:solidFill>
                  <a:srgbClr val="FF0000"/>
                </a:solidFill>
              </a:rPr>
              <a:t>DIALOG</a:t>
            </a:r>
            <a:endParaRPr lang="de-DE" dirty="0" smtClean="0">
              <a:solidFill>
                <a:srgbClr val="FF0000"/>
              </a:solidFill>
            </a:endParaRPr>
          </a:p>
          <a:p>
            <a:r>
              <a:rPr lang="de-DE" dirty="0" smtClean="0"/>
              <a:t>-&gt; Quest 1: Rette die Hasenfamile</a:t>
            </a:r>
          </a:p>
          <a:p>
            <a:pPr marL="742950" lvl="2" indent="-342900">
              <a:buFontTx/>
              <a:buChar char="-"/>
            </a:pPr>
            <a:endParaRPr lang="de-DE" dirty="0" smtClean="0"/>
          </a:p>
          <a:p>
            <a:endParaRPr lang="de-DE" dirty="0"/>
          </a:p>
        </p:txBody>
      </p:sp>
    </p:spTree>
    <p:extLst>
      <p:ext uri="{BB962C8B-B14F-4D97-AF65-F5344CB8AC3E}">
        <p14:creationId xmlns:p14="http://schemas.microsoft.com/office/powerpoint/2010/main" val="594481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Tutorial: 02 – F-&gt;E</a:t>
            </a:r>
            <a:endParaRPr lang="de-DE" dirty="0"/>
          </a:p>
        </p:txBody>
      </p:sp>
      <p:sp>
        <p:nvSpPr>
          <p:cNvPr id="3" name="Content Placeholder 2"/>
          <p:cNvSpPr>
            <a:spLocks noGrp="1"/>
          </p:cNvSpPr>
          <p:nvPr>
            <p:ph idx="1"/>
          </p:nvPr>
        </p:nvSpPr>
        <p:spPr/>
        <p:txBody>
          <a:bodyPr/>
          <a:lstStyle/>
          <a:p>
            <a:pPr marL="0" indent="0">
              <a:buNone/>
            </a:pPr>
            <a:r>
              <a:rPr lang="de-DE" dirty="0" smtClean="0"/>
              <a:t>Kreuzung:</a:t>
            </a:r>
          </a:p>
          <a:p>
            <a:r>
              <a:rPr lang="de-DE" dirty="0" smtClean="0"/>
              <a:t>links: Frei, führt Richtung Hasenfamilie</a:t>
            </a:r>
          </a:p>
          <a:p>
            <a:r>
              <a:rPr lang="de-DE" dirty="0" smtClean="0"/>
              <a:t>hoch: Der Hase lässt mich hier nicht langgehen, sondern zieht mich zu seiner Famile</a:t>
            </a:r>
          </a:p>
          <a:p>
            <a:r>
              <a:rPr lang="de-DE" dirty="0" smtClean="0"/>
              <a:t>rechts: Davor ist ein Busch, der Weg ist nicht sichtbar</a:t>
            </a:r>
          </a:p>
          <a:p>
            <a:r>
              <a:rPr lang="de-DE" dirty="0" smtClean="0"/>
              <a:t>Runter: </a:t>
            </a:r>
            <a:r>
              <a:rPr lang="de-DE" dirty="0" smtClean="0"/>
              <a:t>Der Hase lässt mich nicht zurück</a:t>
            </a:r>
            <a:endParaRPr lang="de-DE" dirty="0" smtClean="0"/>
          </a:p>
        </p:txBody>
      </p:sp>
    </p:spTree>
    <p:extLst>
      <p:ext uri="{BB962C8B-B14F-4D97-AF65-F5344CB8AC3E}">
        <p14:creationId xmlns:p14="http://schemas.microsoft.com/office/powerpoint/2010/main" val="3833266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Tutorial: 11 – L</a:t>
            </a:r>
            <a:endParaRPr lang="de-DE" dirty="0"/>
          </a:p>
        </p:txBody>
      </p:sp>
      <p:sp>
        <p:nvSpPr>
          <p:cNvPr id="3" name="Content Placeholder 2"/>
          <p:cNvSpPr>
            <a:spLocks noGrp="1"/>
          </p:cNvSpPr>
          <p:nvPr>
            <p:ph idx="1"/>
          </p:nvPr>
        </p:nvSpPr>
        <p:spPr/>
        <p:txBody>
          <a:bodyPr/>
          <a:lstStyle/>
          <a:p>
            <a:pPr marL="0" indent="0">
              <a:buNone/>
            </a:pPr>
            <a:r>
              <a:rPr lang="de-DE" dirty="0" smtClean="0"/>
              <a:t>Kreuzung:</a:t>
            </a:r>
          </a:p>
          <a:p>
            <a:r>
              <a:rPr lang="de-DE" dirty="0" smtClean="0"/>
              <a:t>links: Frei, aber d</a:t>
            </a:r>
            <a:r>
              <a:rPr lang="de-DE" dirty="0" smtClean="0"/>
              <a:t>er Hase lässt mich hier nicht langgehen, sondern zieht mich zu seiner Famile</a:t>
            </a:r>
            <a:endParaRPr lang="de-DE" dirty="0" smtClean="0"/>
          </a:p>
          <a:p>
            <a:r>
              <a:rPr lang="de-DE" dirty="0" smtClean="0"/>
              <a:t>hoch: </a:t>
            </a:r>
            <a:r>
              <a:rPr lang="de-DE" dirty="0" smtClean="0"/>
              <a:t>Frei, führt Richtung Hasenfamilie</a:t>
            </a:r>
          </a:p>
          <a:p>
            <a:r>
              <a:rPr lang="de-DE" dirty="0" smtClean="0"/>
              <a:t>Runter: Hase lässt mich nicht zurück</a:t>
            </a:r>
          </a:p>
        </p:txBody>
      </p:sp>
    </p:spTree>
    <p:extLst>
      <p:ext uri="{BB962C8B-B14F-4D97-AF65-F5344CB8AC3E}">
        <p14:creationId xmlns:p14="http://schemas.microsoft.com/office/powerpoint/2010/main" val="1988801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Tutorial: 12 – F</a:t>
            </a:r>
            <a:endParaRPr lang="de-DE" dirty="0"/>
          </a:p>
        </p:txBody>
      </p:sp>
      <p:sp>
        <p:nvSpPr>
          <p:cNvPr id="3" name="Content Placeholder 2"/>
          <p:cNvSpPr>
            <a:spLocks noGrp="1"/>
          </p:cNvSpPr>
          <p:nvPr>
            <p:ph idx="1"/>
          </p:nvPr>
        </p:nvSpPr>
        <p:spPr/>
        <p:txBody>
          <a:bodyPr/>
          <a:lstStyle/>
          <a:p>
            <a:pPr marL="0" indent="0">
              <a:buNone/>
            </a:pPr>
            <a:r>
              <a:rPr lang="de-DE" dirty="0" smtClean="0"/>
              <a:t>Kreuzung:</a:t>
            </a:r>
          </a:p>
          <a:p>
            <a:r>
              <a:rPr lang="de-DE" dirty="0" smtClean="0"/>
              <a:t>links: Frei, aber d</a:t>
            </a:r>
            <a:r>
              <a:rPr lang="de-DE" dirty="0" smtClean="0"/>
              <a:t>er Hase lässt mich hier nicht langgehen, sondern zieht mich zu seiner Famile</a:t>
            </a:r>
            <a:endParaRPr lang="de-DE" dirty="0" smtClean="0"/>
          </a:p>
          <a:p>
            <a:r>
              <a:rPr lang="de-DE" dirty="0" smtClean="0"/>
              <a:t>hoch: </a:t>
            </a:r>
            <a:r>
              <a:rPr lang="de-DE" dirty="0" smtClean="0"/>
              <a:t>Frei, führt Richtung Hasenfamilie</a:t>
            </a:r>
          </a:p>
          <a:p>
            <a:r>
              <a:rPr lang="de-DE" dirty="0" smtClean="0"/>
              <a:t>Runter: Hase lässt mich nicht zurück</a:t>
            </a:r>
          </a:p>
          <a:p>
            <a:endParaRPr lang="de-DE" dirty="0"/>
          </a:p>
          <a:p>
            <a:r>
              <a:rPr lang="de-DE" dirty="0" smtClean="0"/>
              <a:t>Hier findet sich das Item „Carrots“.</a:t>
            </a:r>
          </a:p>
          <a:p>
            <a:endParaRPr lang="de-DE" dirty="0" smtClean="0"/>
          </a:p>
        </p:txBody>
      </p:sp>
    </p:spTree>
    <p:extLst>
      <p:ext uri="{BB962C8B-B14F-4D97-AF65-F5344CB8AC3E}">
        <p14:creationId xmlns:p14="http://schemas.microsoft.com/office/powerpoint/2010/main" val="3686698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Tutorial: 13 – A</a:t>
            </a:r>
            <a:endParaRPr lang="de-DE" dirty="0"/>
          </a:p>
        </p:txBody>
      </p:sp>
      <p:sp>
        <p:nvSpPr>
          <p:cNvPr id="3" name="Content Placeholder 2"/>
          <p:cNvSpPr>
            <a:spLocks noGrp="1"/>
          </p:cNvSpPr>
          <p:nvPr>
            <p:ph idx="1"/>
          </p:nvPr>
        </p:nvSpPr>
        <p:spPr/>
        <p:txBody>
          <a:bodyPr/>
          <a:lstStyle/>
          <a:p>
            <a:pPr marL="0" indent="0">
              <a:buNone/>
            </a:pPr>
            <a:r>
              <a:rPr lang="de-DE" dirty="0" smtClean="0"/>
              <a:t>Hoch oder runter:</a:t>
            </a:r>
          </a:p>
          <a:p>
            <a:r>
              <a:rPr lang="de-DE" dirty="0" smtClean="0"/>
              <a:t>Hoch ist frei, führt Richtung Hasenfamilie</a:t>
            </a:r>
          </a:p>
          <a:p>
            <a:r>
              <a:rPr lang="de-DE" dirty="0" smtClean="0"/>
              <a:t>Runter lässt mich der Hase nicht.</a:t>
            </a:r>
            <a:endParaRPr lang="de-DE" dirty="0" smtClean="0"/>
          </a:p>
          <a:p>
            <a:pPr marL="0" indent="0">
              <a:buNone/>
            </a:pPr>
            <a:endParaRPr lang="de-DE" dirty="0"/>
          </a:p>
          <a:p>
            <a:pPr marL="0" indent="0">
              <a:buNone/>
            </a:pPr>
            <a:r>
              <a:rPr lang="de-DE" dirty="0" smtClean="0"/>
              <a:t>Hier findet sich das Item „Wooden Bowl“. </a:t>
            </a:r>
          </a:p>
        </p:txBody>
      </p:sp>
    </p:spTree>
    <p:extLst>
      <p:ext uri="{BB962C8B-B14F-4D97-AF65-F5344CB8AC3E}">
        <p14:creationId xmlns:p14="http://schemas.microsoft.com/office/powerpoint/2010/main" val="2935019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774</Words>
  <Application>Microsoft Office PowerPoint</Application>
  <PresentationFormat>On-screen Show (4:3)</PresentationFormat>
  <Paragraphs>88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ColorQuest</vt:lpstr>
      <vt:lpstr>Einführung: Charaktere</vt:lpstr>
      <vt:lpstr>Einführung: Dialog</vt:lpstr>
      <vt:lpstr>Einführung: Aktionen</vt:lpstr>
      <vt:lpstr>Einführung: 01 - A</vt:lpstr>
      <vt:lpstr>Tutorial: 02 – F-&gt;E</vt:lpstr>
      <vt:lpstr>Tutorial: 11 – L</vt:lpstr>
      <vt:lpstr>Tutorial: 12 – F</vt:lpstr>
      <vt:lpstr>Tutorial: 13 – A</vt:lpstr>
      <vt:lpstr>Tutorial: 14 – A</vt:lpstr>
      <vt:lpstr>Tutorial: 15 – H</vt:lpstr>
      <vt:lpstr>Tutorial: 16 – C-&gt;G</vt:lpstr>
      <vt:lpstr>Tutorial: 17 – H</vt:lpstr>
      <vt:lpstr>21 – A</vt:lpstr>
      <vt:lpstr>22 – A -&gt;G</vt:lpstr>
      <vt:lpstr>23 – A -&gt;G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Leuchtender Arbeitstitel</dc:title>
  <dc:creator>Sunny</dc:creator>
  <cp:lastModifiedBy>Sunny</cp:lastModifiedBy>
  <cp:revision>15</cp:revision>
  <dcterms:created xsi:type="dcterms:W3CDTF">2014-05-23T14:21:24Z</dcterms:created>
  <dcterms:modified xsi:type="dcterms:W3CDTF">2014-05-23T22:24:29Z</dcterms:modified>
</cp:coreProperties>
</file>