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F9AAFB-EA2D-9C47-93D7-A627F9B4A212}" v="35" dt="2024-03-11T00:53:10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, Harkirat" userId="434e1458-06aa-4bb6-bdba-7d5c3e7e1772" providerId="ADAL" clId="{58F9AAFB-EA2D-9C47-93D7-A627F9B4A212}"/>
    <pc:docChg chg="undo custSel modSld">
      <pc:chgData name="Singh, Harkirat" userId="434e1458-06aa-4bb6-bdba-7d5c3e7e1772" providerId="ADAL" clId="{58F9AAFB-EA2D-9C47-93D7-A627F9B4A212}" dt="2024-03-11T00:55:17.938" v="768" actId="1035"/>
      <pc:docMkLst>
        <pc:docMk/>
      </pc:docMkLst>
      <pc:sldChg chg="addSp delSp modSp mod">
        <pc:chgData name="Singh, Harkirat" userId="434e1458-06aa-4bb6-bdba-7d5c3e7e1772" providerId="ADAL" clId="{58F9AAFB-EA2D-9C47-93D7-A627F9B4A212}" dt="2024-03-11T00:55:17.938" v="768" actId="1035"/>
        <pc:sldMkLst>
          <pc:docMk/>
          <pc:sldMk cId="114318106" sldId="256"/>
        </pc:sldMkLst>
        <pc:spChg chg="add mod">
          <ac:chgData name="Singh, Harkirat" userId="434e1458-06aa-4bb6-bdba-7d5c3e7e1772" providerId="ADAL" clId="{58F9AAFB-EA2D-9C47-93D7-A627F9B4A212}" dt="2024-03-11T00:29:26.375" v="488" actId="1036"/>
          <ac:spMkLst>
            <pc:docMk/>
            <pc:sldMk cId="114318106" sldId="256"/>
            <ac:spMk id="7" creationId="{6F2E1878-9B90-1635-78F8-53A73B44FF03}"/>
          </ac:spMkLst>
        </pc:spChg>
        <pc:spChg chg="add mod">
          <ac:chgData name="Singh, Harkirat" userId="434e1458-06aa-4bb6-bdba-7d5c3e7e1772" providerId="ADAL" clId="{58F9AAFB-EA2D-9C47-93D7-A627F9B4A212}" dt="2024-03-10T22:40:44.720" v="59" actId="20577"/>
          <ac:spMkLst>
            <pc:docMk/>
            <pc:sldMk cId="114318106" sldId="256"/>
            <ac:spMk id="9" creationId="{03E78524-C0C1-CFC8-9A40-754C455F6B75}"/>
          </ac:spMkLst>
        </pc:spChg>
        <pc:spChg chg="add mod">
          <ac:chgData name="Singh, Harkirat" userId="434e1458-06aa-4bb6-bdba-7d5c3e7e1772" providerId="ADAL" clId="{58F9AAFB-EA2D-9C47-93D7-A627F9B4A212}" dt="2024-03-11T00:29:26.375" v="488" actId="1036"/>
          <ac:spMkLst>
            <pc:docMk/>
            <pc:sldMk cId="114318106" sldId="256"/>
            <ac:spMk id="46" creationId="{CEBFEBAB-8609-2E9A-FFDB-0070017F2D10}"/>
          </ac:spMkLst>
        </pc:spChg>
        <pc:spChg chg="add mod">
          <ac:chgData name="Singh, Harkirat" userId="434e1458-06aa-4bb6-bdba-7d5c3e7e1772" providerId="ADAL" clId="{58F9AAFB-EA2D-9C47-93D7-A627F9B4A212}" dt="2024-03-11T00:39:41.374" v="511" actId="1036"/>
          <ac:spMkLst>
            <pc:docMk/>
            <pc:sldMk cId="114318106" sldId="256"/>
            <ac:spMk id="47" creationId="{EA1AFF3B-86E4-C509-2620-C5440C5F347F}"/>
          </ac:spMkLst>
        </pc:spChg>
        <pc:spChg chg="add mod">
          <ac:chgData name="Singh, Harkirat" userId="434e1458-06aa-4bb6-bdba-7d5c3e7e1772" providerId="ADAL" clId="{58F9AAFB-EA2D-9C47-93D7-A627F9B4A212}" dt="2024-03-11T00:29:26.375" v="488" actId="1036"/>
          <ac:spMkLst>
            <pc:docMk/>
            <pc:sldMk cId="114318106" sldId="256"/>
            <ac:spMk id="50" creationId="{30FA244C-54F0-C6D1-46C0-1A66ADC73795}"/>
          </ac:spMkLst>
        </pc:spChg>
        <pc:spChg chg="add mod">
          <ac:chgData name="Singh, Harkirat" userId="434e1458-06aa-4bb6-bdba-7d5c3e7e1772" providerId="ADAL" clId="{58F9AAFB-EA2D-9C47-93D7-A627F9B4A212}" dt="2024-03-11T00:55:17.938" v="768" actId="1035"/>
          <ac:spMkLst>
            <pc:docMk/>
            <pc:sldMk cId="114318106" sldId="256"/>
            <ac:spMk id="51" creationId="{C6AFE8E0-DFDD-27C2-2ED3-8ED0D7AF2CF6}"/>
          </ac:spMkLst>
        </pc:spChg>
        <pc:spChg chg="add mod">
          <ac:chgData name="Singh, Harkirat" userId="434e1458-06aa-4bb6-bdba-7d5c3e7e1772" providerId="ADAL" clId="{58F9AAFB-EA2D-9C47-93D7-A627F9B4A212}" dt="2024-03-11T00:29:46.748" v="501" actId="1076"/>
          <ac:spMkLst>
            <pc:docMk/>
            <pc:sldMk cId="114318106" sldId="256"/>
            <ac:spMk id="52" creationId="{9BE51603-61A5-8932-477A-67D66BE3A76D}"/>
          </ac:spMkLst>
        </pc:spChg>
        <pc:spChg chg="del mod">
          <ac:chgData name="Singh, Harkirat" userId="434e1458-06aa-4bb6-bdba-7d5c3e7e1772" providerId="ADAL" clId="{58F9AAFB-EA2D-9C47-93D7-A627F9B4A212}" dt="2024-03-10T23:33:02.027" v="65" actId="478"/>
          <ac:spMkLst>
            <pc:docMk/>
            <pc:sldMk cId="114318106" sldId="256"/>
            <ac:spMk id="53" creationId="{B569348D-249F-4D5E-F606-9B039A0B420C}"/>
          </ac:spMkLst>
        </pc:spChg>
        <pc:spChg chg="del">
          <ac:chgData name="Singh, Harkirat" userId="434e1458-06aa-4bb6-bdba-7d5c3e7e1772" providerId="ADAL" clId="{58F9AAFB-EA2D-9C47-93D7-A627F9B4A212}" dt="2024-03-10T22:28:38.827" v="6" actId="478"/>
          <ac:spMkLst>
            <pc:docMk/>
            <pc:sldMk cId="114318106" sldId="256"/>
            <ac:spMk id="55" creationId="{DA8ED941-9254-071D-AF50-2CFF93C20381}"/>
          </ac:spMkLst>
        </pc:spChg>
        <pc:spChg chg="del">
          <ac:chgData name="Singh, Harkirat" userId="434e1458-06aa-4bb6-bdba-7d5c3e7e1772" providerId="ADAL" clId="{58F9AAFB-EA2D-9C47-93D7-A627F9B4A212}" dt="2024-03-10T22:28:34.845" v="3" actId="478"/>
          <ac:spMkLst>
            <pc:docMk/>
            <pc:sldMk cId="114318106" sldId="256"/>
            <ac:spMk id="56" creationId="{167342F1-0DBE-6FC0-FB8A-2EBF366A9BC1}"/>
          </ac:spMkLst>
        </pc:spChg>
        <pc:spChg chg="del mod">
          <ac:chgData name="Singh, Harkirat" userId="434e1458-06aa-4bb6-bdba-7d5c3e7e1772" providerId="ADAL" clId="{58F9AAFB-EA2D-9C47-93D7-A627F9B4A212}" dt="2024-03-10T22:28:37.476" v="5" actId="478"/>
          <ac:spMkLst>
            <pc:docMk/>
            <pc:sldMk cId="114318106" sldId="256"/>
            <ac:spMk id="58" creationId="{FBDC1AB8-5F55-D883-0A39-A89C80B835B5}"/>
          </ac:spMkLst>
        </pc:spChg>
        <pc:spChg chg="add mod">
          <ac:chgData name="Singh, Harkirat" userId="434e1458-06aa-4bb6-bdba-7d5c3e7e1772" providerId="ADAL" clId="{58F9AAFB-EA2D-9C47-93D7-A627F9B4A212}" dt="2024-03-11T00:40:05.825" v="522" actId="1038"/>
          <ac:spMkLst>
            <pc:docMk/>
            <pc:sldMk cId="114318106" sldId="256"/>
            <ac:spMk id="59" creationId="{C4C58111-C349-7765-392D-3F7E75170903}"/>
          </ac:spMkLst>
        </pc:spChg>
        <pc:spChg chg="del">
          <ac:chgData name="Singh, Harkirat" userId="434e1458-06aa-4bb6-bdba-7d5c3e7e1772" providerId="ADAL" clId="{58F9AAFB-EA2D-9C47-93D7-A627F9B4A212}" dt="2024-03-10T22:40:00.197" v="22" actId="478"/>
          <ac:spMkLst>
            <pc:docMk/>
            <pc:sldMk cId="114318106" sldId="256"/>
            <ac:spMk id="60" creationId="{EE3F94E6-33BC-3548-79D8-16D5CDA72C0E}"/>
          </ac:spMkLst>
        </pc:spChg>
        <pc:spChg chg="add mod">
          <ac:chgData name="Singh, Harkirat" userId="434e1458-06aa-4bb6-bdba-7d5c3e7e1772" providerId="ADAL" clId="{58F9AAFB-EA2D-9C47-93D7-A627F9B4A212}" dt="2024-03-11T00:40:03.166" v="515" actId="1076"/>
          <ac:spMkLst>
            <pc:docMk/>
            <pc:sldMk cId="114318106" sldId="256"/>
            <ac:spMk id="61" creationId="{59744CE0-37FA-ECB1-2D3E-5A619CC2B082}"/>
          </ac:spMkLst>
        </pc:spChg>
        <pc:spChg chg="add mod">
          <ac:chgData name="Singh, Harkirat" userId="434e1458-06aa-4bb6-bdba-7d5c3e7e1772" providerId="ADAL" clId="{58F9AAFB-EA2D-9C47-93D7-A627F9B4A212}" dt="2024-03-11T00:50:33.714" v="535" actId="1076"/>
          <ac:spMkLst>
            <pc:docMk/>
            <pc:sldMk cId="114318106" sldId="256"/>
            <ac:spMk id="63" creationId="{19895729-2F65-E100-109D-378B0D97430D}"/>
          </ac:spMkLst>
        </pc:spChg>
        <pc:picChg chg="add mod">
          <ac:chgData name="Singh, Harkirat" userId="434e1458-06aa-4bb6-bdba-7d5c3e7e1772" providerId="ADAL" clId="{58F9AAFB-EA2D-9C47-93D7-A627F9B4A212}" dt="2024-03-10T22:39:04.035" v="15" actId="1038"/>
          <ac:picMkLst>
            <pc:docMk/>
            <pc:sldMk cId="114318106" sldId="256"/>
            <ac:picMk id="2" creationId="{2AD1B135-12FB-AC0E-D288-2A3CBF651FD4}"/>
          </ac:picMkLst>
        </pc:picChg>
        <pc:picChg chg="add mod">
          <ac:chgData name="Singh, Harkirat" userId="434e1458-06aa-4bb6-bdba-7d5c3e7e1772" providerId="ADAL" clId="{58F9AAFB-EA2D-9C47-93D7-A627F9B4A212}" dt="2024-03-10T22:38:55.579" v="11" actId="1076"/>
          <ac:picMkLst>
            <pc:docMk/>
            <pc:sldMk cId="114318106" sldId="256"/>
            <ac:picMk id="3" creationId="{D58D24D3-7CAF-BE37-7BB7-2ECCF8EF3363}"/>
          </ac:picMkLst>
        </pc:picChg>
        <pc:picChg chg="add mod">
          <ac:chgData name="Singh, Harkirat" userId="434e1458-06aa-4bb6-bdba-7d5c3e7e1772" providerId="ADAL" clId="{58F9AAFB-EA2D-9C47-93D7-A627F9B4A212}" dt="2024-03-10T22:39:02.080" v="13" actId="1076"/>
          <ac:picMkLst>
            <pc:docMk/>
            <pc:sldMk cId="114318106" sldId="256"/>
            <ac:picMk id="4" creationId="{EC43B48B-F9E0-8844-61CB-B0F94E9D1FE8}"/>
          </ac:picMkLst>
        </pc:picChg>
        <pc:picChg chg="add mod">
          <ac:chgData name="Singh, Harkirat" userId="434e1458-06aa-4bb6-bdba-7d5c3e7e1772" providerId="ADAL" clId="{58F9AAFB-EA2D-9C47-93D7-A627F9B4A212}" dt="2024-03-11T00:29:26.375" v="488" actId="1036"/>
          <ac:picMkLst>
            <pc:docMk/>
            <pc:sldMk cId="114318106" sldId="256"/>
            <ac:picMk id="6" creationId="{4851D4D5-9569-60FF-95C0-5170EBC7B774}"/>
          </ac:picMkLst>
        </pc:picChg>
        <pc:picChg chg="add mod">
          <ac:chgData name="Singh, Harkirat" userId="434e1458-06aa-4bb6-bdba-7d5c3e7e1772" providerId="ADAL" clId="{58F9AAFB-EA2D-9C47-93D7-A627F9B4A212}" dt="2024-03-11T00:29:42.206" v="500" actId="1076"/>
          <ac:picMkLst>
            <pc:docMk/>
            <pc:sldMk cId="114318106" sldId="256"/>
            <ac:picMk id="11" creationId="{BBB3AF4C-F3A3-9DBD-E709-D62CEDF2212C}"/>
          </ac:picMkLst>
        </pc:picChg>
        <pc:picChg chg="add mod">
          <ac:chgData name="Singh, Harkirat" userId="434e1458-06aa-4bb6-bdba-7d5c3e7e1772" providerId="ADAL" clId="{58F9AAFB-EA2D-9C47-93D7-A627F9B4A212}" dt="2024-03-11T00:29:26.375" v="488" actId="1036"/>
          <ac:picMkLst>
            <pc:docMk/>
            <pc:sldMk cId="114318106" sldId="256"/>
            <ac:picMk id="12" creationId="{95AA8D79-8D9D-6DBF-7F79-8A081DB2F6FF}"/>
          </ac:picMkLst>
        </pc:picChg>
        <pc:picChg chg="add mod">
          <ac:chgData name="Singh, Harkirat" userId="434e1458-06aa-4bb6-bdba-7d5c3e7e1772" providerId="ADAL" clId="{58F9AAFB-EA2D-9C47-93D7-A627F9B4A212}" dt="2024-03-11T00:29:26.375" v="488" actId="1036"/>
          <ac:picMkLst>
            <pc:docMk/>
            <pc:sldMk cId="114318106" sldId="256"/>
            <ac:picMk id="14" creationId="{4E6FB8B2-7326-8E05-50E5-840E4C95066E}"/>
          </ac:picMkLst>
        </pc:picChg>
        <pc:picChg chg="add mod">
          <ac:chgData name="Singh, Harkirat" userId="434e1458-06aa-4bb6-bdba-7d5c3e7e1772" providerId="ADAL" clId="{58F9AAFB-EA2D-9C47-93D7-A627F9B4A212}" dt="2024-03-11T00:29:31.548" v="497" actId="1035"/>
          <ac:picMkLst>
            <pc:docMk/>
            <pc:sldMk cId="114318106" sldId="256"/>
            <ac:picMk id="16" creationId="{00CB259B-DA3A-8D6E-3044-662BB945FADA}"/>
          </ac:picMkLst>
        </pc:picChg>
        <pc:picChg chg="add mod">
          <ac:chgData name="Singh, Harkirat" userId="434e1458-06aa-4bb6-bdba-7d5c3e7e1772" providerId="ADAL" clId="{58F9AAFB-EA2D-9C47-93D7-A627F9B4A212}" dt="2024-03-11T00:29:26.375" v="488" actId="1036"/>
          <ac:picMkLst>
            <pc:docMk/>
            <pc:sldMk cId="114318106" sldId="256"/>
            <ac:picMk id="17" creationId="{2495880A-DB3E-552A-7A11-86BB52B3388B}"/>
          </ac:picMkLst>
        </pc:picChg>
        <pc:picChg chg="add mod modCrop">
          <ac:chgData name="Singh, Harkirat" userId="434e1458-06aa-4bb6-bdba-7d5c3e7e1772" providerId="ADAL" clId="{58F9AAFB-EA2D-9C47-93D7-A627F9B4A212}" dt="2024-03-11T00:29:26.375" v="488" actId="1036"/>
          <ac:picMkLst>
            <pc:docMk/>
            <pc:sldMk cId="114318106" sldId="256"/>
            <ac:picMk id="20" creationId="{81DD9F28-E8B2-2402-175A-FB0E7B047B20}"/>
          </ac:picMkLst>
        </pc:picChg>
        <pc:picChg chg="add mod modCrop">
          <ac:chgData name="Singh, Harkirat" userId="434e1458-06aa-4bb6-bdba-7d5c3e7e1772" providerId="ADAL" clId="{58F9AAFB-EA2D-9C47-93D7-A627F9B4A212}" dt="2024-03-11T00:18:24.087" v="114" actId="1076"/>
          <ac:picMkLst>
            <pc:docMk/>
            <pc:sldMk cId="114318106" sldId="256"/>
            <ac:picMk id="36" creationId="{43B801EC-4880-AA9E-D6D7-AA73C89F930B}"/>
          </ac:picMkLst>
        </pc:picChg>
        <pc:picChg chg="add mod">
          <ac:chgData name="Singh, Harkirat" userId="434e1458-06aa-4bb6-bdba-7d5c3e7e1772" providerId="ADAL" clId="{58F9AAFB-EA2D-9C47-93D7-A627F9B4A212}" dt="2024-03-11T00:20:51.038" v="197" actId="1035"/>
          <ac:picMkLst>
            <pc:docMk/>
            <pc:sldMk cId="114318106" sldId="256"/>
            <ac:picMk id="37" creationId="{7AFA1646-53E1-4AB5-873F-113EBC1A0BF1}"/>
          </ac:picMkLst>
        </pc:picChg>
        <pc:picChg chg="add mod">
          <ac:chgData name="Singh, Harkirat" userId="434e1458-06aa-4bb6-bdba-7d5c3e7e1772" providerId="ADAL" clId="{58F9AAFB-EA2D-9C47-93D7-A627F9B4A212}" dt="2024-03-11T00:20:40.037" v="189" actId="14100"/>
          <ac:picMkLst>
            <pc:docMk/>
            <pc:sldMk cId="114318106" sldId="256"/>
            <ac:picMk id="38" creationId="{E235791A-F648-3759-23ED-B81C875C8A5C}"/>
          </ac:picMkLst>
        </pc:picChg>
        <pc:picChg chg="add mod">
          <ac:chgData name="Singh, Harkirat" userId="434e1458-06aa-4bb6-bdba-7d5c3e7e1772" providerId="ADAL" clId="{58F9AAFB-EA2D-9C47-93D7-A627F9B4A212}" dt="2024-03-11T00:20:31.777" v="185" actId="14100"/>
          <ac:picMkLst>
            <pc:docMk/>
            <pc:sldMk cId="114318106" sldId="256"/>
            <ac:picMk id="39" creationId="{37B98DF0-0776-BD92-E9A8-5D0E577AA3B3}"/>
          </ac:picMkLst>
        </pc:picChg>
        <pc:picChg chg="add mod">
          <ac:chgData name="Singh, Harkirat" userId="434e1458-06aa-4bb6-bdba-7d5c3e7e1772" providerId="ADAL" clId="{58F9AAFB-EA2D-9C47-93D7-A627F9B4A212}" dt="2024-03-11T00:20:35.894" v="188" actId="1038"/>
          <ac:picMkLst>
            <pc:docMk/>
            <pc:sldMk cId="114318106" sldId="256"/>
            <ac:picMk id="40" creationId="{80BFB07F-E162-03A2-5D63-4BDF717A2621}"/>
          </ac:picMkLst>
        </pc:picChg>
        <pc:picChg chg="add mod">
          <ac:chgData name="Singh, Harkirat" userId="434e1458-06aa-4bb6-bdba-7d5c3e7e1772" providerId="ADAL" clId="{58F9AAFB-EA2D-9C47-93D7-A627F9B4A212}" dt="2024-03-11T00:29:26.375" v="488" actId="1036"/>
          <ac:picMkLst>
            <pc:docMk/>
            <pc:sldMk cId="114318106" sldId="256"/>
            <ac:picMk id="48" creationId="{3C56E61D-1DBD-70E5-D7B7-BBCC3D990F89}"/>
          </ac:picMkLst>
        </pc:picChg>
        <pc:picChg chg="add mod">
          <ac:chgData name="Singh, Harkirat" userId="434e1458-06aa-4bb6-bdba-7d5c3e7e1772" providerId="ADAL" clId="{58F9AAFB-EA2D-9C47-93D7-A627F9B4A212}" dt="2024-03-11T00:51:27.267" v="762" actId="1076"/>
          <ac:picMkLst>
            <pc:docMk/>
            <pc:sldMk cId="114318106" sldId="256"/>
            <ac:picMk id="49" creationId="{C309CE2D-92F9-45B6-77D6-0EE8B958B651}"/>
          </ac:picMkLst>
        </pc:picChg>
        <pc:picChg chg="add mod">
          <ac:chgData name="Singh, Harkirat" userId="434e1458-06aa-4bb6-bdba-7d5c3e7e1772" providerId="ADAL" clId="{58F9AAFB-EA2D-9C47-93D7-A627F9B4A212}" dt="2024-03-11T00:38:19.352" v="504" actId="1076"/>
          <ac:picMkLst>
            <pc:docMk/>
            <pc:sldMk cId="114318106" sldId="256"/>
            <ac:picMk id="54" creationId="{968AC6C6-1855-09EB-71F6-76E7A2B53D3B}"/>
          </ac:picMkLst>
        </pc:picChg>
        <pc:picChg chg="add mod">
          <ac:chgData name="Singh, Harkirat" userId="434e1458-06aa-4bb6-bdba-7d5c3e7e1772" providerId="ADAL" clId="{58F9AAFB-EA2D-9C47-93D7-A627F9B4A212}" dt="2024-03-11T00:39:37.706" v="507" actId="1076"/>
          <ac:picMkLst>
            <pc:docMk/>
            <pc:sldMk cId="114318106" sldId="256"/>
            <ac:picMk id="57" creationId="{759EAA73-FFB3-4AEA-DC5F-2E198A90224E}"/>
          </ac:picMkLst>
        </pc:picChg>
        <pc:picChg chg="add del mod">
          <ac:chgData name="Singh, Harkirat" userId="434e1458-06aa-4bb6-bdba-7d5c3e7e1772" providerId="ADAL" clId="{58F9AAFB-EA2D-9C47-93D7-A627F9B4A212}" dt="2024-03-11T00:52:48.849" v="763" actId="478"/>
          <ac:picMkLst>
            <pc:docMk/>
            <pc:sldMk cId="114318106" sldId="256"/>
            <ac:picMk id="62" creationId="{9CEE8518-B244-F569-E80E-B87CD5C99D48}"/>
          </ac:picMkLst>
        </pc:picChg>
        <pc:picChg chg="add del mod">
          <ac:chgData name="Singh, Harkirat" userId="434e1458-06aa-4bb6-bdba-7d5c3e7e1772" providerId="ADAL" clId="{58F9AAFB-EA2D-9C47-93D7-A627F9B4A212}" dt="2024-03-11T00:50:15.510" v="531" actId="478"/>
          <ac:picMkLst>
            <pc:docMk/>
            <pc:sldMk cId="114318106" sldId="256"/>
            <ac:picMk id="64" creationId="{1F48B2A9-6EA3-32E7-E58B-A7BE2EEF993D}"/>
          </ac:picMkLst>
        </pc:picChg>
        <pc:picChg chg="add mod">
          <ac:chgData name="Singh, Harkirat" userId="434e1458-06aa-4bb6-bdba-7d5c3e7e1772" providerId="ADAL" clId="{58F9AAFB-EA2D-9C47-93D7-A627F9B4A212}" dt="2024-03-11T00:50:29.120" v="534" actId="1076"/>
          <ac:picMkLst>
            <pc:docMk/>
            <pc:sldMk cId="114318106" sldId="256"/>
            <ac:picMk id="65" creationId="{194AF080-A5C5-85AE-5DCE-4CDFFAED4296}"/>
          </ac:picMkLst>
        </pc:picChg>
        <pc:picChg chg="add mod">
          <ac:chgData name="Singh, Harkirat" userId="434e1458-06aa-4bb6-bdba-7d5c3e7e1772" providerId="ADAL" clId="{58F9AAFB-EA2D-9C47-93D7-A627F9B4A212}" dt="2024-03-11T00:51:19.165" v="761" actId="1038"/>
          <ac:picMkLst>
            <pc:docMk/>
            <pc:sldMk cId="114318106" sldId="256"/>
            <ac:picMk id="66" creationId="{E6EC651F-4D12-7A91-4F48-DF11DF0306FC}"/>
          </ac:picMkLst>
        </pc:picChg>
        <pc:picChg chg="add mod">
          <ac:chgData name="Singh, Harkirat" userId="434e1458-06aa-4bb6-bdba-7d5c3e7e1772" providerId="ADAL" clId="{58F9AAFB-EA2D-9C47-93D7-A627F9B4A212}" dt="2024-03-11T00:54:09.744" v="766" actId="1076"/>
          <ac:picMkLst>
            <pc:docMk/>
            <pc:sldMk cId="114318106" sldId="256"/>
            <ac:picMk id="67" creationId="{926D4A97-3827-9E70-8C66-7D6BDDB1939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3CB-05FB-40DE-BE92-C08E575376EA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2067-B0DF-4494-B96B-EA72499A9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7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3CB-05FB-40DE-BE92-C08E575376EA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2067-B0DF-4494-B96B-EA72499A9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5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3CB-05FB-40DE-BE92-C08E575376EA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2067-B0DF-4494-B96B-EA72499A9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6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3CB-05FB-40DE-BE92-C08E575376EA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2067-B0DF-4494-B96B-EA72499A9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9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3CB-05FB-40DE-BE92-C08E575376EA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2067-B0DF-4494-B96B-EA72499A9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6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3CB-05FB-40DE-BE92-C08E575376EA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2067-B0DF-4494-B96B-EA72499A9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4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3CB-05FB-40DE-BE92-C08E575376EA}" type="datetimeFigureOut">
              <a:rPr lang="en-US" smtClean="0"/>
              <a:t>3/10/24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2067-B0DF-4494-B96B-EA72499A9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1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3CB-05FB-40DE-BE92-C08E575376EA}" type="datetimeFigureOut">
              <a:rPr lang="en-US" smtClean="0"/>
              <a:t>3/10/24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2067-B0DF-4494-B96B-EA72499A9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8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3CB-05FB-40DE-BE92-C08E575376EA}" type="datetimeFigureOut">
              <a:rPr lang="en-US" smtClean="0"/>
              <a:t>3/10/24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2067-B0DF-4494-B96B-EA72499A9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8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3CB-05FB-40DE-BE92-C08E575376EA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2067-B0DF-4494-B96B-EA72499A9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8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A03CB-05FB-40DE-BE92-C08E575376EA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2067-B0DF-4494-B96B-EA72499A9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A03CB-05FB-40DE-BE92-C08E575376EA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92067-B0DF-4494-B96B-EA72499A9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2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jpg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jpg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34B540-2035-E020-0C43-C4E1E64D599E}"/>
              </a:ext>
            </a:extLst>
          </p:cNvPr>
          <p:cNvCxnSpPr>
            <a:cxnSpLocks/>
          </p:cNvCxnSpPr>
          <p:nvPr/>
        </p:nvCxnSpPr>
        <p:spPr>
          <a:xfrm>
            <a:off x="3271283" y="866609"/>
            <a:ext cx="31897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5AA887-B0C5-754C-D9CA-CE9B4B57CEFB}"/>
              </a:ext>
            </a:extLst>
          </p:cNvPr>
          <p:cNvCxnSpPr>
            <a:cxnSpLocks/>
          </p:cNvCxnSpPr>
          <p:nvPr/>
        </p:nvCxnSpPr>
        <p:spPr>
          <a:xfrm flipV="1">
            <a:off x="3590260" y="829340"/>
            <a:ext cx="37214" cy="3721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DF0A4-B928-E2E7-A5F0-3504B45534F1}"/>
              </a:ext>
            </a:extLst>
          </p:cNvPr>
          <p:cNvCxnSpPr>
            <a:cxnSpLocks/>
          </p:cNvCxnSpPr>
          <p:nvPr/>
        </p:nvCxnSpPr>
        <p:spPr>
          <a:xfrm>
            <a:off x="3627474" y="834602"/>
            <a:ext cx="65566" cy="10278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871B88-2BC0-B494-F91B-73D4A09EC5E4}"/>
              </a:ext>
            </a:extLst>
          </p:cNvPr>
          <p:cNvCxnSpPr>
            <a:cxnSpLocks/>
          </p:cNvCxnSpPr>
          <p:nvPr/>
        </p:nvCxnSpPr>
        <p:spPr>
          <a:xfrm flipV="1">
            <a:off x="3693040" y="835486"/>
            <a:ext cx="60251" cy="10101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DD2843-44DF-B558-C789-0ED32789773A}"/>
              </a:ext>
            </a:extLst>
          </p:cNvPr>
          <p:cNvCxnSpPr>
            <a:cxnSpLocks/>
          </p:cNvCxnSpPr>
          <p:nvPr/>
        </p:nvCxnSpPr>
        <p:spPr>
          <a:xfrm flipH="1" flipV="1">
            <a:off x="3753291" y="829340"/>
            <a:ext cx="65566" cy="10715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D275ED-98ED-0BC6-193C-05CFE7E92CCC}"/>
              </a:ext>
            </a:extLst>
          </p:cNvPr>
          <p:cNvCxnSpPr>
            <a:cxnSpLocks/>
          </p:cNvCxnSpPr>
          <p:nvPr/>
        </p:nvCxnSpPr>
        <p:spPr>
          <a:xfrm flipH="1">
            <a:off x="3820998" y="856282"/>
            <a:ext cx="58110" cy="8021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F787EA-7E91-265A-6CCF-31E7FD641AB7}"/>
              </a:ext>
            </a:extLst>
          </p:cNvPr>
          <p:cNvCxnSpPr>
            <a:cxnSpLocks/>
          </p:cNvCxnSpPr>
          <p:nvPr/>
        </p:nvCxnSpPr>
        <p:spPr>
          <a:xfrm>
            <a:off x="3879108" y="859520"/>
            <a:ext cx="19352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03502C-2004-9702-0CE6-CDACC4F3FB61}"/>
              </a:ext>
            </a:extLst>
          </p:cNvPr>
          <p:cNvCxnSpPr>
            <a:cxnSpLocks/>
          </p:cNvCxnSpPr>
          <p:nvPr/>
        </p:nvCxnSpPr>
        <p:spPr>
          <a:xfrm>
            <a:off x="4070132" y="862842"/>
            <a:ext cx="19352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F69397C-DE13-534B-4A58-F6AEEC983F42}"/>
              </a:ext>
            </a:extLst>
          </p:cNvPr>
          <p:cNvCxnSpPr>
            <a:cxnSpLocks/>
          </p:cNvCxnSpPr>
          <p:nvPr/>
        </p:nvCxnSpPr>
        <p:spPr>
          <a:xfrm flipV="1">
            <a:off x="4258340" y="825573"/>
            <a:ext cx="37214" cy="3721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E8EF55-F840-2A84-4F9B-AB24F4BF86C1}"/>
              </a:ext>
            </a:extLst>
          </p:cNvPr>
          <p:cNvCxnSpPr>
            <a:cxnSpLocks/>
          </p:cNvCxnSpPr>
          <p:nvPr/>
        </p:nvCxnSpPr>
        <p:spPr>
          <a:xfrm>
            <a:off x="4295554" y="830835"/>
            <a:ext cx="65566" cy="10278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ADC718-7D4C-4983-02B0-5DAAAB43A8CF}"/>
              </a:ext>
            </a:extLst>
          </p:cNvPr>
          <p:cNvCxnSpPr>
            <a:cxnSpLocks/>
          </p:cNvCxnSpPr>
          <p:nvPr/>
        </p:nvCxnSpPr>
        <p:spPr>
          <a:xfrm flipV="1">
            <a:off x="4361121" y="831719"/>
            <a:ext cx="60251" cy="10101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81FD00-2656-F5CB-1BC6-96F30960DB30}"/>
              </a:ext>
            </a:extLst>
          </p:cNvPr>
          <p:cNvCxnSpPr>
            <a:cxnSpLocks/>
          </p:cNvCxnSpPr>
          <p:nvPr/>
        </p:nvCxnSpPr>
        <p:spPr>
          <a:xfrm flipH="1" flipV="1">
            <a:off x="4421371" y="825573"/>
            <a:ext cx="65566" cy="10715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67F573-D09B-E196-EA6E-19BE55C72F16}"/>
              </a:ext>
            </a:extLst>
          </p:cNvPr>
          <p:cNvCxnSpPr>
            <a:cxnSpLocks/>
          </p:cNvCxnSpPr>
          <p:nvPr/>
        </p:nvCxnSpPr>
        <p:spPr>
          <a:xfrm flipH="1">
            <a:off x="4489078" y="852515"/>
            <a:ext cx="58110" cy="8021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C19F06-A002-9D70-05B6-00668481C340}"/>
              </a:ext>
            </a:extLst>
          </p:cNvPr>
          <p:cNvCxnSpPr>
            <a:cxnSpLocks/>
          </p:cNvCxnSpPr>
          <p:nvPr/>
        </p:nvCxnSpPr>
        <p:spPr>
          <a:xfrm>
            <a:off x="4547188" y="855753"/>
            <a:ext cx="19352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6FAD8C-2890-FD0C-B627-11EEF2C5E6FE}"/>
              </a:ext>
            </a:extLst>
          </p:cNvPr>
          <p:cNvCxnSpPr>
            <a:cxnSpLocks/>
          </p:cNvCxnSpPr>
          <p:nvPr/>
        </p:nvCxnSpPr>
        <p:spPr>
          <a:xfrm>
            <a:off x="4738213" y="855755"/>
            <a:ext cx="19352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2ACA2D3-EF84-0A12-D82A-780744036D93}"/>
              </a:ext>
            </a:extLst>
          </p:cNvPr>
          <p:cNvCxnSpPr>
            <a:cxnSpLocks/>
          </p:cNvCxnSpPr>
          <p:nvPr/>
        </p:nvCxnSpPr>
        <p:spPr>
          <a:xfrm flipV="1">
            <a:off x="4931737" y="818486"/>
            <a:ext cx="37214" cy="3721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231F79-1241-B784-1C17-2851968E8954}"/>
              </a:ext>
            </a:extLst>
          </p:cNvPr>
          <p:cNvCxnSpPr>
            <a:cxnSpLocks/>
          </p:cNvCxnSpPr>
          <p:nvPr/>
        </p:nvCxnSpPr>
        <p:spPr>
          <a:xfrm>
            <a:off x="4968951" y="823748"/>
            <a:ext cx="65566" cy="10278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736857-14C2-4743-5880-362F5A70215D}"/>
              </a:ext>
            </a:extLst>
          </p:cNvPr>
          <p:cNvCxnSpPr>
            <a:cxnSpLocks/>
          </p:cNvCxnSpPr>
          <p:nvPr/>
        </p:nvCxnSpPr>
        <p:spPr>
          <a:xfrm flipV="1">
            <a:off x="5034518" y="824632"/>
            <a:ext cx="60251" cy="10101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B8E7E7-286A-8EF2-E4CC-D744C6144D91}"/>
              </a:ext>
            </a:extLst>
          </p:cNvPr>
          <p:cNvCxnSpPr>
            <a:cxnSpLocks/>
          </p:cNvCxnSpPr>
          <p:nvPr/>
        </p:nvCxnSpPr>
        <p:spPr>
          <a:xfrm flipH="1" flipV="1">
            <a:off x="5094768" y="818486"/>
            <a:ext cx="65566" cy="10715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ED662A2-518A-5068-AABE-46AAD4642125}"/>
              </a:ext>
            </a:extLst>
          </p:cNvPr>
          <p:cNvCxnSpPr>
            <a:cxnSpLocks/>
          </p:cNvCxnSpPr>
          <p:nvPr/>
        </p:nvCxnSpPr>
        <p:spPr>
          <a:xfrm flipH="1">
            <a:off x="5162475" y="845428"/>
            <a:ext cx="58110" cy="8021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308B3B4-C9B4-AE68-F568-2B8568250371}"/>
              </a:ext>
            </a:extLst>
          </p:cNvPr>
          <p:cNvCxnSpPr>
            <a:cxnSpLocks/>
          </p:cNvCxnSpPr>
          <p:nvPr/>
        </p:nvCxnSpPr>
        <p:spPr>
          <a:xfrm>
            <a:off x="5220588" y="843572"/>
            <a:ext cx="31897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6481472-652F-D9A8-A3ED-22D1B452557B}"/>
              </a:ext>
            </a:extLst>
          </p:cNvPr>
          <p:cNvSpPr/>
          <p:nvPr/>
        </p:nvSpPr>
        <p:spPr>
          <a:xfrm>
            <a:off x="5539565" y="823803"/>
            <a:ext cx="45719" cy="4806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9182DD0-8C6A-9924-9BC0-F96ACA7A4F43}"/>
              </a:ext>
            </a:extLst>
          </p:cNvPr>
          <p:cNvSpPr/>
          <p:nvPr/>
        </p:nvSpPr>
        <p:spPr>
          <a:xfrm>
            <a:off x="4724400" y="832666"/>
            <a:ext cx="45719" cy="4806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995E1D5-943D-E617-6F53-7E1CE52B5E9D}"/>
              </a:ext>
            </a:extLst>
          </p:cNvPr>
          <p:cNvSpPr/>
          <p:nvPr/>
        </p:nvSpPr>
        <p:spPr>
          <a:xfrm>
            <a:off x="4058094" y="841526"/>
            <a:ext cx="45719" cy="4806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D9B75FD-F265-95ED-A18B-7FC77CBC7266}"/>
              </a:ext>
            </a:extLst>
          </p:cNvPr>
          <p:cNvSpPr/>
          <p:nvPr/>
        </p:nvSpPr>
        <p:spPr>
          <a:xfrm>
            <a:off x="3274827" y="845073"/>
            <a:ext cx="45719" cy="4806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D1B135-12FB-AC0E-D288-2A3CBF65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262" y="587579"/>
            <a:ext cx="436880" cy="1879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8D24D3-7CAF-BE37-7BB7-2ECCF8EF3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430" y="584615"/>
            <a:ext cx="350520" cy="1879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43B48B-F9E0-8844-61CB-B0F94E9D1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129" y="573761"/>
            <a:ext cx="350520" cy="187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51D4D5-9569-60FF-95C0-5170EBC7B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773" y="2132746"/>
            <a:ext cx="1315720" cy="386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2E1878-9B90-1635-78F8-53A73B44FF03}"/>
              </a:ext>
            </a:extLst>
          </p:cNvPr>
          <p:cNvSpPr txBox="1"/>
          <p:nvPr/>
        </p:nvSpPr>
        <p:spPr>
          <a:xfrm>
            <a:off x="6185043" y="1711925"/>
            <a:ext cx="242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Lennard Jones potential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E78524-C0C1-CFC8-9A40-754C455F6B75}"/>
              </a:ext>
            </a:extLst>
          </p:cNvPr>
          <p:cNvSpPr txBox="1"/>
          <p:nvPr/>
        </p:nvSpPr>
        <p:spPr>
          <a:xfrm>
            <a:off x="533036" y="1896857"/>
            <a:ext cx="2005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Quadratic potential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B3AF4C-F3A3-9DBD-E709-D62CEDF22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566" y="2286005"/>
            <a:ext cx="1356360" cy="2082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AA8D79-8D9D-6DBF-7F79-8A081DB2F6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2037" y="2906696"/>
            <a:ext cx="1962150" cy="1409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6FB8B2-7326-8E05-50E5-840E4C9506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8259" y="3124267"/>
            <a:ext cx="1447800" cy="1409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0CB259B-DA3A-8D6E-3044-662BB945FA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3829" y="6520505"/>
            <a:ext cx="2415540" cy="1409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95880A-DB3E-552A-7A11-86BB52B338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3950" y="3650290"/>
            <a:ext cx="2430272" cy="150368"/>
          </a:xfrm>
          <a:prstGeom prst="rect">
            <a:avLst/>
          </a:prstGeom>
        </p:spPr>
      </p:pic>
      <p:pic>
        <p:nvPicPr>
          <p:cNvPr id="20" name="Picture 19" descr="A graph with a line&#10;&#10;Description automatically generated">
            <a:extLst>
              <a:ext uri="{FF2B5EF4-FFF2-40B4-BE49-F238E27FC236}">
                <a16:creationId xmlns:a16="http://schemas.microsoft.com/office/drawing/2014/main" id="{81DD9F28-E8B2-2402-175A-FB0E7B047B2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1" t="7603" r="18440" b="4000"/>
          <a:stretch/>
        </p:blipFill>
        <p:spPr>
          <a:xfrm>
            <a:off x="6349822" y="3885744"/>
            <a:ext cx="2724126" cy="2214411"/>
          </a:xfrm>
          <a:prstGeom prst="rect">
            <a:avLst/>
          </a:prstGeom>
        </p:spPr>
      </p:pic>
      <p:pic>
        <p:nvPicPr>
          <p:cNvPr id="36" name="Picture 35" descr="A graph with a line&#10;&#10;Description automatically generated">
            <a:extLst>
              <a:ext uri="{FF2B5EF4-FFF2-40B4-BE49-F238E27FC236}">
                <a16:creationId xmlns:a16="http://schemas.microsoft.com/office/drawing/2014/main" id="{43B801EC-4880-AA9E-D6D7-AA73C89F930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3" t="4378" r="19762" b="3873"/>
          <a:stretch/>
        </p:blipFill>
        <p:spPr>
          <a:xfrm>
            <a:off x="212287" y="3668669"/>
            <a:ext cx="2900964" cy="229838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AFA1646-53E1-4AB5-873F-113EBC1A0BF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05812" y="973825"/>
            <a:ext cx="448945" cy="13779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235791A-F648-3759-23ED-B81C875C8A5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11061" y="931629"/>
            <a:ext cx="448945" cy="13779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7B98DF0-0776-BD92-E9A8-5D0E577AA3B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1621" y="987899"/>
            <a:ext cx="146685" cy="9779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0BFB07F-E162-03A2-5D63-4BDF717A262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94119" y="981495"/>
            <a:ext cx="151130" cy="9779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EBFEBAB-8609-2E9A-FFDB-0070017F2D10}"/>
              </a:ext>
            </a:extLst>
          </p:cNvPr>
          <p:cNvSpPr txBox="1"/>
          <p:nvPr/>
        </p:nvSpPr>
        <p:spPr>
          <a:xfrm>
            <a:off x="6177677" y="2607659"/>
            <a:ext cx="1518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Generate data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1AFF3B-86E4-C509-2620-C5440C5F347F}"/>
              </a:ext>
            </a:extLst>
          </p:cNvPr>
          <p:cNvSpPr txBox="1"/>
          <p:nvPr/>
        </p:nvSpPr>
        <p:spPr>
          <a:xfrm>
            <a:off x="6185043" y="3285612"/>
            <a:ext cx="3005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Estimate positions and parameters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C56E61D-1DBD-70E5-D7B7-BBCC3D990F8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6200000">
            <a:off x="6146194" y="4891387"/>
            <a:ext cx="255270" cy="9906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309CE2D-92F9-45B6-77D6-0EE8B958B65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31504" y="6001095"/>
            <a:ext cx="567690" cy="9906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0FA244C-54F0-C6D1-46C0-1A66ADC73795}"/>
              </a:ext>
            </a:extLst>
          </p:cNvPr>
          <p:cNvSpPr txBox="1"/>
          <p:nvPr/>
        </p:nvSpPr>
        <p:spPr>
          <a:xfrm>
            <a:off x="5933881" y="3572701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Guess -&gt;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AFE8E0-DFDD-27C2-2ED3-8ED0D7AF2CF6}"/>
              </a:ext>
            </a:extLst>
          </p:cNvPr>
          <p:cNvSpPr txBox="1"/>
          <p:nvPr/>
        </p:nvSpPr>
        <p:spPr>
          <a:xfrm>
            <a:off x="6232291" y="6235724"/>
            <a:ext cx="1545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Output parameter set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E51603-61A5-8932-477A-67D66BE3A76D}"/>
              </a:ext>
            </a:extLst>
          </p:cNvPr>
          <p:cNvSpPr txBox="1"/>
          <p:nvPr/>
        </p:nvSpPr>
        <p:spPr>
          <a:xfrm>
            <a:off x="533036" y="2597684"/>
            <a:ext cx="1518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Generate data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68AC6C6-1855-09EB-71F6-76E7A2B53D3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95360" y="2915436"/>
            <a:ext cx="1832610" cy="14097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59EAA73-FFB3-4AEA-DC5F-2E198A90224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90657" y="3095986"/>
            <a:ext cx="1447800" cy="14097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4C58111-C349-7765-392D-3F7E75170903}"/>
              </a:ext>
            </a:extLst>
          </p:cNvPr>
          <p:cNvSpPr txBox="1"/>
          <p:nvPr/>
        </p:nvSpPr>
        <p:spPr>
          <a:xfrm>
            <a:off x="518116" y="3253419"/>
            <a:ext cx="3005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Estimate positions and parameters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744CE0-37FA-ECB1-2D3E-5A619CC2B082}"/>
              </a:ext>
            </a:extLst>
          </p:cNvPr>
          <p:cNvSpPr txBox="1"/>
          <p:nvPr/>
        </p:nvSpPr>
        <p:spPr>
          <a:xfrm>
            <a:off x="381255" y="3511790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Guess -&gt;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9895729-2F65-E100-109D-378B0D97430D}"/>
              </a:ext>
            </a:extLst>
          </p:cNvPr>
          <p:cNvSpPr txBox="1"/>
          <p:nvPr/>
        </p:nvSpPr>
        <p:spPr>
          <a:xfrm>
            <a:off x="266114" y="6243506"/>
            <a:ext cx="1545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Output parameter set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194AF080-A5C5-85AE-5DCE-4CDFFAED429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88504" y="6539460"/>
            <a:ext cx="2286000" cy="14097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E6EC651F-4D12-7A91-4F48-DF11DF0306F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6200000">
            <a:off x="62204" y="4899951"/>
            <a:ext cx="255270" cy="9906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926D4A97-3827-9E70-8C66-7D6BDDB1939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63641" y="3572701"/>
            <a:ext cx="2148840" cy="14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419</TotalTime>
  <Words>27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Harkirat</dc:creator>
  <cp:lastModifiedBy>Singh, Harkirat</cp:lastModifiedBy>
  <cp:revision>2</cp:revision>
  <dcterms:created xsi:type="dcterms:W3CDTF">2024-03-08T21:17:31Z</dcterms:created>
  <dcterms:modified xsi:type="dcterms:W3CDTF">2024-03-11T00:55:21Z</dcterms:modified>
</cp:coreProperties>
</file>