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81534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5613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508000" y="56769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8382000" y="7504261"/>
            <a:ext cx="4241800" cy="1614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" name="Shape 15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첫 번째 줄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두 번째 줄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세 번째 줄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네 번째 줄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첫 번째 줄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두 번째 줄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세 번째 줄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네 번째 줄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제목 텍스트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첫 번째 줄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두 번째 줄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세 번째 줄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네 번째 줄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66" y="440575"/>
            <a:ext cx="11999453" cy="5122025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508000" y="5664200"/>
            <a:ext cx="11999453" cy="2413000"/>
          </a:xfrm>
          <a:prstGeom prst="rect">
            <a:avLst/>
          </a:prstGeom>
        </p:spPr>
        <p:txBody>
          <a:bodyPr/>
          <a:lstStyle/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기업의 재무재표 분석을 통한</a:t>
            </a:r>
            <a:endParaRPr sz="6930">
              <a:solidFill>
                <a:srgbClr val="D93E2B"/>
              </a:solidFill>
            </a:endParaRPr>
          </a:p>
          <a:p>
            <a:pPr lvl="0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</a:rPr>
              <a:t>부도 가능성 예측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216900" y="6513661"/>
            <a:ext cx="4241800" cy="1614339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이동수 2012310077</a:t>
            </a:r>
            <a:endParaRPr sz="2400">
              <a:solidFill>
                <a:srgbClr val="414141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주수빈 2016270308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목적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데이터 개요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스페인 소재의 기업을 대상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1998년 ~ 2003년 까지의 기업의 부도 여부를 나타냄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부채 비율,  자기자본이익률, 상품 회전율 등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총 34개의 변수: 8개의 질적 변수, 26개의 양적 변수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질적 변수</a:t>
            </a:r>
          </a:p>
        </p:txBody>
      </p:sp>
      <p:graphicFrame>
        <p:nvGraphicFramePr>
          <p:cNvPr id="53" name="Table 53"/>
          <p:cNvGraphicFramePr/>
          <p:nvPr/>
        </p:nvGraphicFramePr>
        <p:xfrm>
          <a:off x="3251200" y="25527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small, medium, big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SOCIAL_CODE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Co, Ltd, other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LINKED_GROUP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PROVINCE_CODE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	1..52(4,5,19,34,42,44,51 제외)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DELAY_ACCOUNTS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AUDITORS_OPINION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nothing, positive, minor, negative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BANKRUPTCY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414141"/>
                          </a:solidFill>
                        </a:rPr>
                        <a:t>NO, 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양적 변수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4953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1998 ~ 2003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NUMBER_EMPLOYEES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2662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NUMBER_PARTNERS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CHANGES_LOCATION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DEBT_STRUCTURE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-99.07 ~ 134.48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DEBT_COST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-0.87 ~ 8151.25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DEBT_PAYING_AVAILABILITY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-7.27 ~ 345.05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DEBT_RATIO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-43094.47 ~ 17570.04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WORKING_CAPITAL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-14.92 ~ 24.23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-526.22 ~ 46836.93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OPERATING_INCOME_MARGIN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-45180.9 ~ 8791.51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RETURN_OPERATING_ASSETS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-68775792 ~ 2885.159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6540500" y="2476500"/>
          <a:ext cx="6009631" cy="6259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004815"/>
                <a:gridCol w="3004815"/>
              </a:tblGrid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변수 이름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</a:rPr>
                        <a:t>범위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414141"/>
                          </a:solidFill>
                        </a:rPr>
                        <a:t>RETURN_EQUITY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-1825426 ~ 9349.018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RETURN_ASSETS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-481.07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STOCK_TUNOVER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-481.08 ~ 711.22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-0.33 ~ 112.28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RECEIVABLE_TURNOVER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-905.96 ~ 17096.96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ASSET_ROTATION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-60947.59 ~ 90619.69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FINANCIAL_SOLVENCY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-343.43 ~ 5481.22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ACID_TEST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-315.79 ~ 5268.60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NUMBER_JUDICIAL_INCIDENCES_YEAR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SPENT_JUDICIAL_INCIDENCES_TOTAL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448342.4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solidFill>
                            <a:srgbClr val="414141"/>
                          </a:solidFill>
                        </a:rPr>
                        <a:t>SPENT_JUDICIAL_INCIDES_YEAR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445476.7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471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414141"/>
                          </a:solidFill>
                        </a:rPr>
                        <a:t>NMBER_SERIOUS_INCIDENCES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</a:rPr>
                        <a:t>0 ~ 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578358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sz="6930">
                <a:solidFill>
                  <a:srgbClr val="D93E2B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rPr>
              <a:t>데이터 개요:</a:t>
            </a:r>
            <a:r>
              <a:rPr sz="6930">
                <a:solidFill>
                  <a:srgbClr val="D93E2B"/>
                </a:solidFill>
              </a:rPr>
              <a:t> </a:t>
            </a:r>
            <a:r>
              <a:rPr sz="5940">
                <a:solidFill>
                  <a:srgbClr val="D93E2B"/>
                </a:solidFill>
                <a:latin typeface="Bodoni SvtyTwo ITC TT-BookIta"/>
                <a:ea typeface="Bodoni SvtyTwo ITC TT-BookIta"/>
                <a:cs typeface="Bodoni SvtyTwo ITC TT-BookIta"/>
                <a:sym typeface="Bodoni SvtyTwo ITC TT-BookIta"/>
              </a:rPr>
              <a:t>초기 설정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SOCIAL_CODE, PROVINCE_CODE 제외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AGE가 -1 인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NA 행 제거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데이터 수: 2859X34 -&gt; 2382X32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반응변수: BANKRUPTCY(YES, NO) - 기업의 부도 여부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